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75" r:id="rId2"/>
    <p:sldId id="273" r:id="rId3"/>
    <p:sldId id="274" r:id="rId4"/>
    <p:sldId id="256" r:id="rId5"/>
    <p:sldId id="265" r:id="rId6"/>
    <p:sldId id="257" r:id="rId7"/>
    <p:sldId id="266" r:id="rId8"/>
    <p:sldId id="258" r:id="rId9"/>
    <p:sldId id="267" r:id="rId10"/>
    <p:sldId id="259" r:id="rId11"/>
    <p:sldId id="268" r:id="rId12"/>
    <p:sldId id="260" r:id="rId13"/>
    <p:sldId id="269" r:id="rId14"/>
    <p:sldId id="261" r:id="rId15"/>
    <p:sldId id="270" r:id="rId16"/>
    <p:sldId id="262" r:id="rId17"/>
    <p:sldId id="271" r:id="rId18"/>
    <p:sldId id="263" r:id="rId19"/>
    <p:sldId id="272" r:id="rId20"/>
    <p:sldId id="26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6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20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99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1069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574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2770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628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01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14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76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27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2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04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95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89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14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99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2C6F7-90E4-324B-8C5D-2CE96C653AAA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1FC142-070D-4349-80D5-BAEC93EEA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92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anwilmotte.it/francai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A17331-0DB5-4BF6-A34C-F51B2EFD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15" y="3040744"/>
            <a:ext cx="6591985" cy="551543"/>
          </a:xfrm>
        </p:spPr>
        <p:txBody>
          <a:bodyPr/>
          <a:lstStyle/>
          <a:p>
            <a:r>
              <a:rPr lang="fr-FR" b="1" dirty="0"/>
              <a:t>Hello, </a:t>
            </a:r>
            <a:r>
              <a:rPr lang="fr-FR" b="1" dirty="0" err="1"/>
              <a:t>we</a:t>
            </a:r>
            <a:r>
              <a:rPr lang="fr-FR" b="1" dirty="0"/>
              <a:t> are the French team ! 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4051396-8BD1-4A53-9A6B-4F68A6747F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81" b="1281"/>
          <a:stretch>
            <a:fillRect/>
          </a:stretch>
        </p:blipFill>
        <p:spPr>
          <a:xfrm>
            <a:off x="2177143" y="634965"/>
            <a:ext cx="6357257" cy="2630749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C4DF15-1D96-45FF-B4F4-DB893D001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2415" y="3592287"/>
            <a:ext cx="6591985" cy="3052353"/>
          </a:xfrm>
        </p:spPr>
        <p:txBody>
          <a:bodyPr>
            <a:noAutofit/>
          </a:bodyPr>
          <a:lstStyle/>
          <a:p>
            <a:r>
              <a:rPr lang="fr-FR" sz="2400" dirty="0" err="1"/>
              <a:t>We</a:t>
            </a:r>
            <a:r>
              <a:rPr lang="fr-FR" sz="2400" dirty="0"/>
              <a:t> are </a:t>
            </a:r>
            <a:r>
              <a:rPr lang="fr-FR" sz="2400" dirty="0" err="1"/>
              <a:t>Sardonna</a:t>
            </a:r>
            <a:r>
              <a:rPr lang="fr-FR" sz="2400" dirty="0"/>
              <a:t>, </a:t>
            </a:r>
            <a:r>
              <a:rPr lang="fr-FR" sz="2400" dirty="0" err="1"/>
              <a:t>Hao</a:t>
            </a:r>
            <a:r>
              <a:rPr lang="fr-FR" sz="2400" dirty="0"/>
              <a:t>, Joshua, Stefan, and Benoît. </a:t>
            </a:r>
          </a:p>
          <a:p>
            <a:r>
              <a:rPr lang="fr-FR" sz="2400" dirty="0" err="1"/>
              <a:t>We</a:t>
            </a:r>
            <a:r>
              <a:rPr lang="fr-FR" sz="2400" dirty="0"/>
              <a:t> come </a:t>
            </a:r>
            <a:r>
              <a:rPr lang="fr-FR" sz="2400" dirty="0" err="1"/>
              <a:t>from</a:t>
            </a:r>
            <a:r>
              <a:rPr lang="fr-FR" sz="2400" dirty="0"/>
              <a:t> the </a:t>
            </a:r>
            <a:r>
              <a:rPr lang="fr-FR" sz="2400" dirty="0" err="1"/>
              <a:t>hospitality</a:t>
            </a:r>
            <a:r>
              <a:rPr lang="fr-FR" sz="2400" dirty="0"/>
              <a:t> </a:t>
            </a:r>
            <a:r>
              <a:rPr lang="fr-FR" sz="2400" dirty="0" err="1"/>
              <a:t>school</a:t>
            </a:r>
            <a:r>
              <a:rPr lang="fr-FR" sz="2400" dirty="0"/>
              <a:t> of Paris  ! </a:t>
            </a:r>
          </a:p>
          <a:p>
            <a:r>
              <a:rPr lang="fr-FR" sz="2400" dirty="0"/>
              <a:t>Let us </a:t>
            </a:r>
            <a:r>
              <a:rPr lang="fr-FR" sz="2400" dirty="0" err="1"/>
              <a:t>remind</a:t>
            </a:r>
            <a:r>
              <a:rPr lang="fr-FR" sz="2400" dirty="0"/>
              <a:t> </a:t>
            </a:r>
            <a:r>
              <a:rPr lang="fr-FR" sz="2400" dirty="0" err="1"/>
              <a:t>you</a:t>
            </a:r>
            <a:r>
              <a:rPr lang="fr-FR" sz="2400" dirty="0"/>
              <a:t> about </a:t>
            </a:r>
            <a:r>
              <a:rPr lang="fr-FR" sz="2400" dirty="0" err="1"/>
              <a:t>our</a:t>
            </a:r>
            <a:r>
              <a:rPr lang="fr-FR" sz="2400" dirty="0"/>
              <a:t> </a:t>
            </a:r>
            <a:r>
              <a:rPr lang="fr-FR" sz="2400" dirty="0" err="1"/>
              <a:t>company</a:t>
            </a:r>
            <a:r>
              <a:rPr lang="fr-FR" sz="2400" dirty="0"/>
              <a:t>:</a:t>
            </a:r>
          </a:p>
          <a:p>
            <a:r>
              <a:rPr lang="fr-FR" sz="2400" b="1" dirty="0" err="1"/>
              <a:t>we</a:t>
            </a:r>
            <a:r>
              <a:rPr lang="fr-FR" sz="2400" b="1" dirty="0"/>
              <a:t> </a:t>
            </a:r>
            <a:r>
              <a:rPr lang="fr-FR" sz="2400" b="1" dirty="0" err="1"/>
              <a:t>want</a:t>
            </a:r>
            <a:r>
              <a:rPr lang="fr-FR" sz="2400" b="1" dirty="0"/>
              <a:t> to </a:t>
            </a:r>
            <a:r>
              <a:rPr lang="fr-FR" sz="2400" b="1" dirty="0" err="1"/>
              <a:t>create</a:t>
            </a:r>
            <a:r>
              <a:rPr lang="fr-FR" sz="2400" b="1" dirty="0"/>
              <a:t> an application to help us </a:t>
            </a:r>
            <a:r>
              <a:rPr lang="fr-FR" sz="2400" b="1" dirty="0" err="1"/>
              <a:t>find</a:t>
            </a:r>
            <a:r>
              <a:rPr lang="fr-FR" sz="2400" b="1" dirty="0"/>
              <a:t> a job</a:t>
            </a:r>
            <a:r>
              <a:rPr lang="fr-FR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62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89199" cy="1280890"/>
          </a:xfrm>
        </p:spPr>
        <p:txBody>
          <a:bodyPr>
            <a:normAutofit/>
          </a:bodyPr>
          <a:lstStyle/>
          <a:p>
            <a:r>
              <a:rPr lang="fr-FR" sz="3200" b="1" dirty="0"/>
              <a:t>Never drive the conversation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1553029"/>
            <a:ext cx="6591985" cy="4863011"/>
          </a:xfrm>
        </p:spPr>
        <p:txBody>
          <a:bodyPr>
            <a:noAutofit/>
          </a:bodyPr>
          <a:lstStyle/>
          <a:p>
            <a:r>
              <a:rPr lang="fr-FR" sz="2800" dirty="0"/>
              <a:t>The </a:t>
            </a:r>
            <a:r>
              <a:rPr lang="fr-FR" sz="2800" dirty="0" err="1"/>
              <a:t>most</a:t>
            </a:r>
            <a:r>
              <a:rPr lang="fr-FR" sz="2800" dirty="0"/>
              <a:t> important </a:t>
            </a:r>
            <a:r>
              <a:rPr lang="fr-FR" sz="2800" dirty="0" err="1"/>
              <a:t>thing</a:t>
            </a:r>
            <a:r>
              <a:rPr lang="fr-FR" sz="2800" dirty="0"/>
              <a:t> </a:t>
            </a:r>
            <a:r>
              <a:rPr lang="fr-FR" sz="2800" dirty="0" err="1"/>
              <a:t>we</a:t>
            </a:r>
            <a:r>
              <a:rPr lang="fr-FR" sz="2800" dirty="0"/>
              <a:t> can do </a:t>
            </a:r>
            <a:r>
              <a:rPr lang="fr-FR" sz="2800" dirty="0" err="1"/>
              <a:t>is</a:t>
            </a:r>
            <a:r>
              <a:rPr lang="fr-FR" sz="2800" b="1" dirty="0"/>
              <a:t> </a:t>
            </a:r>
            <a:r>
              <a:rPr lang="fr-FR" sz="2800" b="1" dirty="0" err="1"/>
              <a:t>listen</a:t>
            </a:r>
            <a:r>
              <a:rPr lang="fr-FR" sz="2800" b="1" dirty="0"/>
              <a:t> to </a:t>
            </a:r>
            <a:r>
              <a:rPr lang="fr-FR" sz="2800" b="1" dirty="0" err="1"/>
              <a:t>customers</a:t>
            </a:r>
            <a:r>
              <a:rPr lang="fr-FR" sz="2800" b="1" dirty="0"/>
              <a:t>’ </a:t>
            </a:r>
            <a:r>
              <a:rPr lang="fr-FR" sz="2800" b="1" dirty="0" err="1"/>
              <a:t>needs</a:t>
            </a:r>
            <a:r>
              <a:rPr lang="fr-FR" sz="2800" b="1" dirty="0"/>
              <a:t>. </a:t>
            </a:r>
            <a:r>
              <a:rPr lang="fr-FR" sz="2800" dirty="0" err="1"/>
              <a:t>Then</a:t>
            </a:r>
            <a:r>
              <a:rPr lang="fr-FR" sz="2800" dirty="0"/>
              <a:t> </a:t>
            </a:r>
            <a:r>
              <a:rPr lang="fr-FR" sz="2800" dirty="0" err="1"/>
              <a:t>we’ll</a:t>
            </a:r>
            <a:r>
              <a:rPr lang="fr-FR" sz="2800" dirty="0"/>
              <a:t> know </a:t>
            </a:r>
            <a:r>
              <a:rPr lang="fr-FR" sz="2800" dirty="0" err="1"/>
              <a:t>exactly</a:t>
            </a:r>
            <a:r>
              <a:rPr lang="fr-FR" sz="2800" dirty="0"/>
              <a:t> how </a:t>
            </a:r>
            <a:r>
              <a:rPr lang="fr-FR" sz="2800" dirty="0" err="1"/>
              <a:t>our</a:t>
            </a:r>
            <a:r>
              <a:rPr lang="fr-FR" sz="2800" dirty="0"/>
              <a:t> mobile app can help </a:t>
            </a:r>
            <a:r>
              <a:rPr lang="fr-FR" sz="2800" dirty="0" err="1"/>
              <a:t>them</a:t>
            </a:r>
            <a:r>
              <a:rPr lang="fr-FR" sz="2800" dirty="0"/>
              <a:t> </a:t>
            </a:r>
            <a:r>
              <a:rPr lang="fr-FR" sz="2800" dirty="0" err="1"/>
              <a:t>accomplish</a:t>
            </a:r>
            <a:r>
              <a:rPr lang="fr-FR" sz="2800" dirty="0"/>
              <a:t> </a:t>
            </a:r>
            <a:r>
              <a:rPr lang="fr-FR" sz="2800" dirty="0" err="1"/>
              <a:t>something</a:t>
            </a:r>
            <a:r>
              <a:rPr lang="fr-FR" sz="2800" dirty="0"/>
              <a:t> </a:t>
            </a:r>
            <a:r>
              <a:rPr lang="fr-FR" sz="2800" dirty="0" err="1"/>
              <a:t>that</a:t>
            </a:r>
            <a:r>
              <a:rPr lang="fr-FR" sz="2800" dirty="0"/>
              <a:t> </a:t>
            </a:r>
            <a:r>
              <a:rPr lang="fr-FR" sz="2800" dirty="0" err="1"/>
              <a:t>we</a:t>
            </a:r>
            <a:r>
              <a:rPr lang="fr-FR" sz="2800" dirty="0"/>
              <a:t> know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b="1" dirty="0"/>
              <a:t>important to </a:t>
            </a:r>
            <a:r>
              <a:rPr lang="fr-FR" sz="2800" b="1" dirty="0" err="1"/>
              <a:t>them</a:t>
            </a:r>
            <a:r>
              <a:rPr lang="fr-FR" sz="2800" dirty="0"/>
              <a:t>. </a:t>
            </a:r>
          </a:p>
          <a:p>
            <a:r>
              <a:rPr lang="fr-FR" sz="2800" dirty="0"/>
              <a:t>If </a:t>
            </a:r>
            <a:r>
              <a:rPr lang="fr-FR" sz="2800" dirty="0" err="1"/>
              <a:t>we’re</a:t>
            </a:r>
            <a:r>
              <a:rPr lang="fr-FR" sz="2800" dirty="0"/>
              <a:t> </a:t>
            </a:r>
            <a:r>
              <a:rPr lang="fr-FR" sz="2800" b="1" dirty="0" err="1"/>
              <a:t>too</a:t>
            </a:r>
            <a:r>
              <a:rPr lang="fr-FR" sz="2800" b="1" dirty="0"/>
              <a:t> </a:t>
            </a:r>
            <a:r>
              <a:rPr lang="fr-FR" sz="2800" b="1" dirty="0" err="1"/>
              <a:t>busy</a:t>
            </a:r>
            <a:r>
              <a:rPr lang="fr-FR" sz="2800" b="1" dirty="0"/>
              <a:t> </a:t>
            </a:r>
            <a:r>
              <a:rPr lang="fr-FR" sz="2800" b="1" dirty="0" err="1"/>
              <a:t>selling</a:t>
            </a:r>
            <a:r>
              <a:rPr lang="fr-FR" sz="2800" b="1" dirty="0"/>
              <a:t> </a:t>
            </a:r>
            <a:r>
              <a:rPr lang="fr-FR" sz="2800" dirty="0"/>
              <a:t>and </a:t>
            </a:r>
            <a:r>
              <a:rPr lang="fr-FR" sz="2800" dirty="0" err="1"/>
              <a:t>driving</a:t>
            </a:r>
            <a:r>
              <a:rPr lang="fr-FR" sz="2800" dirty="0"/>
              <a:t> the conversation </a:t>
            </a:r>
            <a:r>
              <a:rPr lang="fr-FR" sz="2800" dirty="0" err="1"/>
              <a:t>toward</a:t>
            </a:r>
            <a:r>
              <a:rPr lang="fr-FR" sz="2800" dirty="0"/>
              <a:t> a </a:t>
            </a:r>
            <a:r>
              <a:rPr lang="fr-FR" sz="2800" dirty="0" err="1"/>
              <a:t>closing</a:t>
            </a:r>
            <a:r>
              <a:rPr lang="fr-FR" sz="2800" dirty="0"/>
              <a:t> </a:t>
            </a:r>
            <a:r>
              <a:rPr lang="fr-FR" sz="2800" b="1" dirty="0" err="1"/>
              <a:t>without</a:t>
            </a:r>
            <a:r>
              <a:rPr lang="fr-FR" sz="2800" b="1" dirty="0"/>
              <a:t> </a:t>
            </a:r>
            <a:r>
              <a:rPr lang="fr-FR" sz="2800" b="1" dirty="0" err="1"/>
              <a:t>hearing</a:t>
            </a:r>
            <a:r>
              <a:rPr lang="fr-FR" sz="2800" b="1" dirty="0"/>
              <a:t> </a:t>
            </a:r>
            <a:r>
              <a:rPr lang="fr-FR" sz="2800" dirty="0" err="1"/>
              <a:t>these</a:t>
            </a:r>
            <a:r>
              <a:rPr lang="fr-FR" sz="2800" dirty="0"/>
              <a:t> </a:t>
            </a:r>
            <a:r>
              <a:rPr lang="fr-FR" sz="2800" dirty="0" err="1"/>
              <a:t>valuable</a:t>
            </a:r>
            <a:r>
              <a:rPr lang="fr-FR" sz="2800" dirty="0"/>
              <a:t> information, </a:t>
            </a:r>
            <a:r>
              <a:rPr lang="fr-FR" sz="2800" b="1" dirty="0" err="1"/>
              <a:t>we’ll</a:t>
            </a:r>
            <a:r>
              <a:rPr lang="fr-FR" sz="2800" b="1" dirty="0"/>
              <a:t> miss out.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Work to </a:t>
            </a:r>
            <a:r>
              <a:rPr lang="fr-FR" b="1" dirty="0" err="1"/>
              <a:t>make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 </a:t>
            </a:r>
            <a:r>
              <a:rPr lang="fr-FR" b="1" dirty="0" err="1"/>
              <a:t>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8191"/>
            <a:ext cx="8993247" cy="50688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Work</a:t>
            </a:r>
            <a:r>
              <a:rPr lang="fr-FR" b="1" dirty="0"/>
              <a:t> to </a:t>
            </a:r>
            <a:r>
              <a:rPr lang="fr-FR" b="1" dirty="0" err="1"/>
              <a:t>make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 </a:t>
            </a:r>
            <a:r>
              <a:rPr lang="fr-FR" b="1" dirty="0" err="1"/>
              <a:t>work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1306286"/>
            <a:ext cx="6591985" cy="5413827"/>
          </a:xfrm>
        </p:spPr>
        <p:txBody>
          <a:bodyPr>
            <a:noAutofit/>
          </a:bodyPr>
          <a:lstStyle/>
          <a:p>
            <a:r>
              <a:rPr lang="fr-FR" sz="2600" dirty="0" err="1"/>
              <a:t>We</a:t>
            </a:r>
            <a:r>
              <a:rPr lang="fr-FR" sz="2600" dirty="0"/>
              <a:t> </a:t>
            </a:r>
            <a:r>
              <a:rPr lang="fr-FR" sz="2600" dirty="0" err="1"/>
              <a:t>should</a:t>
            </a:r>
            <a:r>
              <a:rPr lang="fr-FR" sz="2600" dirty="0"/>
              <a:t> </a:t>
            </a:r>
            <a:r>
              <a:rPr lang="fr-FR" sz="2600" dirty="0" err="1"/>
              <a:t>never</a:t>
            </a:r>
            <a:r>
              <a:rPr lang="fr-FR" sz="2600" dirty="0"/>
              <a:t> </a:t>
            </a:r>
            <a:r>
              <a:rPr lang="fr-FR" sz="2600" dirty="0" err="1"/>
              <a:t>try</a:t>
            </a:r>
            <a:r>
              <a:rPr lang="fr-FR" sz="2600" dirty="0"/>
              <a:t> to </a:t>
            </a:r>
            <a:r>
              <a:rPr lang="fr-FR" sz="2600" dirty="0" err="1"/>
              <a:t>mold</a:t>
            </a:r>
            <a:r>
              <a:rPr lang="fr-FR" sz="2600" dirty="0"/>
              <a:t> the </a:t>
            </a:r>
            <a:r>
              <a:rPr lang="fr-FR" sz="2600" dirty="0" err="1"/>
              <a:t>customer</a:t>
            </a:r>
            <a:r>
              <a:rPr lang="fr-FR" sz="2600" dirty="0"/>
              <a:t> to </a:t>
            </a:r>
            <a:r>
              <a:rPr lang="fr-FR" sz="2600" dirty="0" err="1"/>
              <a:t>our</a:t>
            </a:r>
            <a:r>
              <a:rPr lang="fr-FR" sz="2600" dirty="0"/>
              <a:t> reseller business. </a:t>
            </a:r>
            <a:r>
              <a:rPr lang="fr-FR" sz="2600" dirty="0" err="1"/>
              <a:t>When</a:t>
            </a:r>
            <a:r>
              <a:rPr lang="fr-FR" sz="2600" dirty="0"/>
              <a:t> </a:t>
            </a:r>
            <a:r>
              <a:rPr lang="fr-FR" sz="2600" dirty="0" err="1"/>
              <a:t>selling</a:t>
            </a:r>
            <a:r>
              <a:rPr lang="fr-FR" sz="2600" dirty="0"/>
              <a:t> </a:t>
            </a:r>
            <a:r>
              <a:rPr lang="fr-FR" sz="2600" dirty="0" err="1"/>
              <a:t>our</a:t>
            </a:r>
            <a:r>
              <a:rPr lang="fr-FR" sz="2600" dirty="0"/>
              <a:t> app, </a:t>
            </a:r>
            <a:r>
              <a:rPr lang="fr-FR" sz="2600" dirty="0" err="1"/>
              <a:t>we</a:t>
            </a:r>
            <a:r>
              <a:rPr lang="fr-FR" sz="2600" dirty="0"/>
              <a:t> </a:t>
            </a:r>
            <a:r>
              <a:rPr lang="fr-FR" sz="2600" dirty="0" err="1"/>
              <a:t>should</a:t>
            </a:r>
            <a:r>
              <a:rPr lang="fr-FR" sz="2600" dirty="0"/>
              <a:t> </a:t>
            </a:r>
            <a:r>
              <a:rPr lang="fr-FR" sz="2600" b="1" dirty="0" err="1"/>
              <a:t>always</a:t>
            </a:r>
            <a:r>
              <a:rPr lang="fr-FR" sz="2600" b="1" dirty="0"/>
              <a:t> </a:t>
            </a:r>
            <a:r>
              <a:rPr lang="fr-FR" sz="2600" b="1" dirty="0" err="1"/>
              <a:t>mold</a:t>
            </a:r>
            <a:r>
              <a:rPr lang="fr-FR" sz="2600" b="1" dirty="0"/>
              <a:t> </a:t>
            </a:r>
            <a:r>
              <a:rPr lang="fr-FR" sz="2600" b="1" dirty="0" err="1"/>
              <a:t>our</a:t>
            </a:r>
            <a:r>
              <a:rPr lang="fr-FR" sz="2600" b="1" dirty="0"/>
              <a:t> business to the </a:t>
            </a:r>
            <a:r>
              <a:rPr lang="fr-FR" sz="2600" b="1" dirty="0" err="1"/>
              <a:t>customer</a:t>
            </a:r>
            <a:r>
              <a:rPr lang="fr-FR" sz="2600" b="1" dirty="0"/>
              <a:t>.</a:t>
            </a:r>
          </a:p>
          <a:p>
            <a:r>
              <a:rPr lang="fr-FR" sz="2600" dirty="0"/>
              <a:t> </a:t>
            </a:r>
            <a:r>
              <a:rPr lang="fr-FR" sz="2600" dirty="0" err="1"/>
              <a:t>Whatever</a:t>
            </a:r>
            <a:r>
              <a:rPr lang="fr-FR" sz="2600" dirty="0"/>
              <a:t> </a:t>
            </a:r>
            <a:r>
              <a:rPr lang="fr-FR" sz="2600" dirty="0" err="1"/>
              <a:t>we</a:t>
            </a:r>
            <a:r>
              <a:rPr lang="fr-FR" sz="2600" dirty="0"/>
              <a:t> have, the goal </a:t>
            </a:r>
            <a:r>
              <a:rPr lang="fr-FR" sz="2600" dirty="0" err="1"/>
              <a:t>will</a:t>
            </a:r>
            <a:r>
              <a:rPr lang="fr-FR" sz="2600" dirty="0"/>
              <a:t> </a:t>
            </a:r>
            <a:r>
              <a:rPr lang="fr-FR" sz="2600" dirty="0" err="1"/>
              <a:t>be</a:t>
            </a:r>
            <a:r>
              <a:rPr lang="fr-FR" sz="2600" dirty="0"/>
              <a:t> to </a:t>
            </a:r>
            <a:r>
              <a:rPr lang="fr-FR" sz="2600" dirty="0" err="1"/>
              <a:t>find</a:t>
            </a:r>
            <a:r>
              <a:rPr lang="fr-FR" sz="2600" dirty="0"/>
              <a:t> </a:t>
            </a:r>
            <a:r>
              <a:rPr lang="fr-FR" sz="2600" b="1" dirty="0"/>
              <a:t>the </a:t>
            </a:r>
            <a:r>
              <a:rPr lang="fr-FR" sz="2600" b="1" dirty="0" err="1"/>
              <a:t>ways</a:t>
            </a:r>
            <a:r>
              <a:rPr lang="fr-FR" sz="2600" b="1" dirty="0"/>
              <a:t> </a:t>
            </a:r>
            <a:r>
              <a:rPr lang="fr-FR" sz="2600" b="1" dirty="0" err="1"/>
              <a:t>that</a:t>
            </a:r>
            <a:r>
              <a:rPr lang="fr-FR" sz="2600" b="1" dirty="0"/>
              <a:t> </a:t>
            </a:r>
            <a:r>
              <a:rPr lang="fr-FR" sz="2600" b="1" dirty="0" err="1"/>
              <a:t>it</a:t>
            </a:r>
            <a:r>
              <a:rPr lang="fr-FR" sz="2600" b="1" dirty="0"/>
              <a:t> can </a:t>
            </a:r>
            <a:r>
              <a:rPr lang="fr-FR" sz="2600" b="1" dirty="0" err="1"/>
              <a:t>deliver</a:t>
            </a:r>
            <a:r>
              <a:rPr lang="fr-FR" sz="2600" b="1" dirty="0"/>
              <a:t> value to </a:t>
            </a:r>
            <a:r>
              <a:rPr lang="fr-FR" sz="2600" b="1" dirty="0" err="1"/>
              <a:t>our</a:t>
            </a:r>
            <a:r>
              <a:rPr lang="fr-FR" sz="2600" b="1" dirty="0"/>
              <a:t> prospect</a:t>
            </a:r>
            <a:r>
              <a:rPr lang="fr-FR" sz="2600" dirty="0"/>
              <a:t>. </a:t>
            </a:r>
          </a:p>
          <a:p>
            <a:r>
              <a:rPr lang="fr-FR" sz="2600" dirty="0"/>
              <a:t>This can </a:t>
            </a:r>
            <a:r>
              <a:rPr lang="fr-FR" sz="2600" dirty="0" err="1"/>
              <a:t>take</a:t>
            </a:r>
            <a:r>
              <a:rPr lang="fr-FR" sz="2600" dirty="0"/>
              <a:t> </a:t>
            </a:r>
            <a:r>
              <a:rPr lang="fr-FR" sz="2600" dirty="0" err="1"/>
              <a:t>some</a:t>
            </a:r>
            <a:r>
              <a:rPr lang="fr-FR" sz="2600" dirty="0"/>
              <a:t> effort but </a:t>
            </a:r>
            <a:r>
              <a:rPr lang="fr-FR" sz="2600" dirty="0" err="1"/>
              <a:t>we</a:t>
            </a:r>
            <a:r>
              <a:rPr lang="fr-FR" sz="2600" dirty="0"/>
              <a:t> </a:t>
            </a:r>
            <a:r>
              <a:rPr lang="fr-FR" sz="2600" dirty="0" err="1"/>
              <a:t>need</a:t>
            </a:r>
            <a:r>
              <a:rPr lang="fr-FR" sz="2600" dirty="0"/>
              <a:t> to </a:t>
            </a:r>
            <a:r>
              <a:rPr lang="fr-FR" sz="2600" dirty="0" err="1"/>
              <a:t>invest</a:t>
            </a:r>
            <a:r>
              <a:rPr lang="fr-FR" sz="2600" dirty="0"/>
              <a:t> the </a:t>
            </a:r>
            <a:r>
              <a:rPr lang="fr-FR" sz="2600" dirty="0" err="1"/>
              <a:t>energy</a:t>
            </a:r>
            <a:r>
              <a:rPr lang="fr-FR" sz="2600" dirty="0"/>
              <a:t> to </a:t>
            </a:r>
            <a:r>
              <a:rPr lang="fr-FR" sz="2600" dirty="0" err="1"/>
              <a:t>adapt</a:t>
            </a:r>
            <a:r>
              <a:rPr lang="fr-FR" sz="2600" dirty="0"/>
              <a:t> </a:t>
            </a:r>
            <a:r>
              <a:rPr lang="fr-FR" sz="2600" b="1" dirty="0"/>
              <a:t>the mobile world to suit the </a:t>
            </a:r>
            <a:r>
              <a:rPr lang="fr-FR" sz="2600" b="1" dirty="0" err="1"/>
              <a:t>customer</a:t>
            </a:r>
            <a:r>
              <a:rPr lang="fr-FR" sz="2600" b="1" dirty="0"/>
              <a:t>, not the </a:t>
            </a:r>
            <a:r>
              <a:rPr lang="fr-FR" sz="2600" b="1" dirty="0" err="1"/>
              <a:t>other</a:t>
            </a:r>
            <a:r>
              <a:rPr lang="fr-FR" sz="2600" b="1" dirty="0"/>
              <a:t> </a:t>
            </a:r>
            <a:r>
              <a:rPr lang="fr-FR" sz="2600" b="1" dirty="0" err="1"/>
              <a:t>way</a:t>
            </a:r>
            <a:r>
              <a:rPr lang="fr-FR" sz="2600" b="1" dirty="0"/>
              <a:t> </a:t>
            </a:r>
            <a:r>
              <a:rPr lang="fr-FR" sz="2600" b="1" dirty="0" err="1"/>
              <a:t>around</a:t>
            </a:r>
            <a:r>
              <a:rPr lang="fr-FR" sz="2400" b="1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Always </a:t>
            </a:r>
            <a:r>
              <a:rPr lang="fr-FR" b="1" dirty="0" err="1"/>
              <a:t>remember</a:t>
            </a:r>
            <a:r>
              <a:rPr lang="fr-FR" b="1" dirty="0"/>
              <a:t> ...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7638"/>
            <a:ext cx="7620000" cy="4660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err="1"/>
              <a:t>Treat</a:t>
            </a:r>
            <a:r>
              <a:rPr lang="fr-FR" sz="3200" b="1" dirty="0"/>
              <a:t> the </a:t>
            </a:r>
            <a:r>
              <a:rPr lang="fr-FR" sz="3200" b="1" dirty="0" err="1"/>
              <a:t>customer</a:t>
            </a:r>
            <a:r>
              <a:rPr lang="fr-FR" sz="3200" b="1" dirty="0"/>
              <a:t> </a:t>
            </a:r>
            <a:r>
              <a:rPr lang="fr-FR" sz="3200" b="1" dirty="0" err="1"/>
              <a:t>like</a:t>
            </a:r>
            <a:r>
              <a:rPr lang="fr-FR" sz="3200" b="1" dirty="0"/>
              <a:t> a </a:t>
            </a:r>
            <a:r>
              <a:rPr lang="fr-FR" sz="3200" b="1" dirty="0" err="1"/>
              <a:t>person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1310640"/>
            <a:ext cx="6591985" cy="5135880"/>
          </a:xfrm>
        </p:spPr>
        <p:txBody>
          <a:bodyPr>
            <a:noAutofit/>
          </a:bodyPr>
          <a:lstStyle/>
          <a:p>
            <a:r>
              <a:rPr lang="fr-FR" sz="3200" dirty="0" err="1"/>
              <a:t>We</a:t>
            </a:r>
            <a:r>
              <a:rPr lang="fr-FR" sz="3200" dirty="0"/>
              <a:t> </a:t>
            </a:r>
            <a:r>
              <a:rPr lang="fr-FR" sz="3200" dirty="0" err="1"/>
              <a:t>should</a:t>
            </a:r>
            <a:r>
              <a:rPr lang="fr-FR" sz="3200" dirty="0"/>
              <a:t> </a:t>
            </a:r>
            <a:r>
              <a:rPr lang="fr-FR" sz="3200" b="1" dirty="0" err="1"/>
              <a:t>never</a:t>
            </a:r>
            <a:r>
              <a:rPr lang="fr-FR" sz="3200" b="1" dirty="0"/>
              <a:t> </a:t>
            </a:r>
            <a:r>
              <a:rPr lang="fr-FR" sz="3200" b="1" dirty="0" err="1"/>
              <a:t>treat</a:t>
            </a:r>
            <a:r>
              <a:rPr lang="fr-FR" sz="3200" b="1" dirty="0"/>
              <a:t> </a:t>
            </a:r>
            <a:r>
              <a:rPr lang="fr-FR" sz="3200" b="1" dirty="0" err="1"/>
              <a:t>our</a:t>
            </a:r>
            <a:r>
              <a:rPr lang="fr-FR" sz="3200" b="1" dirty="0"/>
              <a:t> prospects like a sale</a:t>
            </a:r>
            <a:r>
              <a:rPr lang="fr-FR" sz="3200" dirty="0"/>
              <a:t>. </a:t>
            </a:r>
            <a:r>
              <a:rPr lang="fr-FR" sz="3200" dirty="0" err="1"/>
              <a:t>Instead</a:t>
            </a:r>
            <a:r>
              <a:rPr lang="fr-FR" sz="3200" dirty="0"/>
              <a:t> </a:t>
            </a:r>
            <a:r>
              <a:rPr lang="fr-FR" sz="3200" dirty="0" err="1"/>
              <a:t>we</a:t>
            </a:r>
            <a:r>
              <a:rPr lang="fr-FR" sz="3200" dirty="0"/>
              <a:t> </a:t>
            </a:r>
            <a:r>
              <a:rPr lang="fr-FR" sz="3200" dirty="0" err="1"/>
              <a:t>should</a:t>
            </a:r>
            <a:r>
              <a:rPr lang="fr-FR" sz="3200" dirty="0"/>
              <a:t> </a:t>
            </a:r>
            <a:r>
              <a:rPr lang="fr-FR" sz="3200" dirty="0" err="1"/>
              <a:t>take</a:t>
            </a:r>
            <a:r>
              <a:rPr lang="fr-FR" sz="3200" dirty="0"/>
              <a:t> a moment </a:t>
            </a:r>
            <a:r>
              <a:rPr lang="fr-FR" sz="3200" b="1" dirty="0"/>
              <a:t>and put </a:t>
            </a:r>
            <a:r>
              <a:rPr lang="fr-FR" sz="3200" b="1" dirty="0" err="1"/>
              <a:t>ourselves</a:t>
            </a:r>
            <a:r>
              <a:rPr lang="fr-FR" sz="3200" b="1" dirty="0"/>
              <a:t> in </a:t>
            </a:r>
            <a:r>
              <a:rPr lang="fr-FR" sz="3200" b="1" dirty="0" err="1"/>
              <a:t>theirs</a:t>
            </a:r>
            <a:r>
              <a:rPr lang="fr-FR" sz="3200" b="1" dirty="0"/>
              <a:t> </a:t>
            </a:r>
            <a:r>
              <a:rPr lang="fr-FR" sz="3200" b="1" dirty="0" err="1"/>
              <a:t>shoes</a:t>
            </a:r>
            <a:r>
              <a:rPr lang="fr-FR" sz="3200" b="1" dirty="0"/>
              <a:t>.</a:t>
            </a:r>
          </a:p>
          <a:p>
            <a:r>
              <a:rPr lang="fr-FR" sz="3200" dirty="0"/>
              <a:t> </a:t>
            </a:r>
            <a:r>
              <a:rPr lang="fr-FR" sz="3200" b="1" dirty="0" err="1"/>
              <a:t>What</a:t>
            </a:r>
            <a:r>
              <a:rPr lang="fr-FR" sz="3200" b="1" dirty="0"/>
              <a:t> are </a:t>
            </a:r>
            <a:r>
              <a:rPr lang="fr-FR" sz="3200" b="1" dirty="0" err="1"/>
              <a:t>they</a:t>
            </a:r>
            <a:r>
              <a:rPr lang="fr-FR" sz="3200" b="1" dirty="0"/>
              <a:t> </a:t>
            </a:r>
            <a:r>
              <a:rPr lang="fr-FR" sz="3200" b="1" dirty="0" err="1"/>
              <a:t>concerned</a:t>
            </a:r>
            <a:r>
              <a:rPr lang="fr-FR" sz="3200" b="1" dirty="0"/>
              <a:t> about</a:t>
            </a:r>
            <a:r>
              <a:rPr lang="fr-FR" sz="3200" dirty="0"/>
              <a:t>? How </a:t>
            </a:r>
            <a:r>
              <a:rPr lang="fr-FR" sz="3200" dirty="0" err="1"/>
              <a:t>might</a:t>
            </a:r>
            <a:r>
              <a:rPr lang="fr-FR" sz="3200" dirty="0"/>
              <a:t> </a:t>
            </a:r>
            <a:r>
              <a:rPr lang="fr-FR" sz="3200" dirty="0" err="1"/>
              <a:t>they</a:t>
            </a:r>
            <a:r>
              <a:rPr lang="fr-FR" sz="3200" dirty="0"/>
              <a:t> </a:t>
            </a:r>
            <a:r>
              <a:rPr lang="fr-FR" sz="3200" dirty="0" err="1"/>
              <a:t>perceive</a:t>
            </a:r>
            <a:r>
              <a:rPr lang="fr-FR" sz="3200" dirty="0"/>
              <a:t> a mobile app seller </a:t>
            </a:r>
            <a:r>
              <a:rPr lang="fr-FR" sz="3200" dirty="0" err="1"/>
              <a:t>calling</a:t>
            </a:r>
            <a:r>
              <a:rPr lang="fr-FR" sz="3200" dirty="0"/>
              <a:t> </a:t>
            </a:r>
            <a:r>
              <a:rPr lang="fr-FR" sz="3200" dirty="0" err="1"/>
              <a:t>them</a:t>
            </a:r>
            <a:r>
              <a:rPr lang="fr-FR" sz="3200" dirty="0"/>
              <a:t> up? </a:t>
            </a:r>
            <a:r>
              <a:rPr lang="fr-FR" sz="3200" dirty="0" err="1"/>
              <a:t>What</a:t>
            </a:r>
            <a:r>
              <a:rPr lang="fr-FR" sz="3200" dirty="0"/>
              <a:t> </a:t>
            </a:r>
            <a:r>
              <a:rPr lang="fr-FR" sz="3200" dirty="0" err="1"/>
              <a:t>would</a:t>
            </a:r>
            <a:r>
              <a:rPr lang="fr-FR" sz="3200" dirty="0"/>
              <a:t> help </a:t>
            </a:r>
            <a:r>
              <a:rPr lang="fr-FR" sz="3200" dirty="0" err="1"/>
              <a:t>them</a:t>
            </a:r>
            <a:r>
              <a:rPr lang="fr-FR" sz="3200" dirty="0"/>
              <a:t> </a:t>
            </a:r>
            <a:r>
              <a:rPr lang="fr-FR" sz="3200" dirty="0" err="1"/>
              <a:t>fell</a:t>
            </a:r>
            <a:r>
              <a:rPr lang="fr-FR" sz="3200" dirty="0"/>
              <a:t> more </a:t>
            </a:r>
            <a:r>
              <a:rPr lang="fr-FR" sz="3200" dirty="0" err="1"/>
              <a:t>comfortable</a:t>
            </a:r>
            <a:r>
              <a:rPr lang="fr-FR" sz="3200" dirty="0"/>
              <a:t> 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Be proactive </a:t>
            </a:r>
            <a:r>
              <a:rPr lang="fr-FR" sz="3200" b="1" dirty="0" err="1"/>
              <a:t>when</a:t>
            </a:r>
            <a:r>
              <a:rPr lang="fr-FR" sz="3200" b="1" dirty="0"/>
              <a:t> </a:t>
            </a:r>
            <a:r>
              <a:rPr lang="fr-FR" sz="3200" b="1" dirty="0" err="1"/>
              <a:t>selling</a:t>
            </a:r>
            <a:r>
              <a:rPr lang="fr-FR" sz="3200" b="1" dirty="0"/>
              <a:t> apps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32" y="1757940"/>
            <a:ext cx="7173746" cy="4175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5201" y="441960"/>
            <a:ext cx="6589199" cy="1463040"/>
          </a:xfrm>
        </p:spPr>
        <p:txBody>
          <a:bodyPr>
            <a:normAutofit/>
          </a:bodyPr>
          <a:lstStyle/>
          <a:p>
            <a:r>
              <a:rPr lang="fr-FR" sz="3200" b="1" dirty="0"/>
              <a:t>Be proactive </a:t>
            </a:r>
            <a:r>
              <a:rPr lang="fr-FR" sz="3200" b="1" dirty="0" err="1"/>
              <a:t>when</a:t>
            </a:r>
            <a:r>
              <a:rPr lang="fr-FR" sz="3200" b="1" dirty="0"/>
              <a:t> </a:t>
            </a:r>
            <a:r>
              <a:rPr lang="fr-FR" sz="3200" b="1" dirty="0" err="1"/>
              <a:t>selling</a:t>
            </a:r>
            <a:r>
              <a:rPr lang="fr-FR" sz="3200" b="1" dirty="0"/>
              <a:t> </a:t>
            </a:r>
            <a:r>
              <a:rPr lang="fr-FR" sz="3200" b="1" dirty="0" err="1"/>
              <a:t>apps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1143000"/>
            <a:ext cx="6591985" cy="5608319"/>
          </a:xfrm>
        </p:spPr>
        <p:txBody>
          <a:bodyPr>
            <a:noAutofit/>
          </a:bodyPr>
          <a:lstStyle/>
          <a:p>
            <a:r>
              <a:rPr lang="fr-FR" sz="3200" dirty="0" err="1"/>
              <a:t>We</a:t>
            </a:r>
            <a:r>
              <a:rPr lang="fr-FR" sz="3200" dirty="0"/>
              <a:t> know </a:t>
            </a:r>
            <a:r>
              <a:rPr lang="fr-FR" sz="3200" dirty="0" err="1"/>
              <a:t>that</a:t>
            </a:r>
            <a:r>
              <a:rPr lang="fr-FR" sz="3200" dirty="0"/>
              <a:t> </a:t>
            </a:r>
            <a:r>
              <a:rPr lang="fr-FR" sz="3200" b="1" dirty="0"/>
              <a:t>sales </a:t>
            </a:r>
            <a:r>
              <a:rPr lang="fr-FR" sz="3200" b="1" dirty="0" err="1"/>
              <a:t>don’t</a:t>
            </a:r>
            <a:r>
              <a:rPr lang="fr-FR" sz="3200" b="1" dirty="0"/>
              <a:t> </a:t>
            </a:r>
            <a:r>
              <a:rPr lang="fr-FR" sz="3200" b="1" dirty="0" err="1"/>
              <a:t>make</a:t>
            </a:r>
            <a:r>
              <a:rPr lang="fr-FR" sz="3200" b="1" dirty="0"/>
              <a:t> </a:t>
            </a:r>
            <a:r>
              <a:rPr lang="fr-FR" sz="3200" b="1" dirty="0" err="1"/>
              <a:t>themselves</a:t>
            </a:r>
            <a:r>
              <a:rPr lang="fr-FR" sz="3200" b="1" dirty="0"/>
              <a:t> </a:t>
            </a:r>
            <a:r>
              <a:rPr lang="fr-FR" sz="3200" dirty="0"/>
              <a:t>(</a:t>
            </a:r>
            <a:r>
              <a:rPr lang="fr-FR" sz="3200" dirty="0" err="1"/>
              <a:t>unless</a:t>
            </a:r>
            <a:r>
              <a:rPr lang="fr-FR" sz="3200" dirty="0"/>
              <a:t> </a:t>
            </a:r>
            <a:r>
              <a:rPr lang="fr-FR" sz="3200" dirty="0" err="1"/>
              <a:t>it’s</a:t>
            </a:r>
            <a:r>
              <a:rPr lang="fr-FR" sz="3200" dirty="0"/>
              <a:t> </a:t>
            </a:r>
            <a:r>
              <a:rPr lang="fr-FR" sz="3200" dirty="0" err="1"/>
              <a:t>our</a:t>
            </a:r>
            <a:r>
              <a:rPr lang="fr-FR" sz="3200" dirty="0"/>
              <a:t> </a:t>
            </a:r>
            <a:r>
              <a:rPr lang="fr-FR" sz="3200" dirty="0" err="1"/>
              <a:t>lucky</a:t>
            </a:r>
            <a:r>
              <a:rPr lang="fr-FR" sz="3200" dirty="0"/>
              <a:t> </a:t>
            </a:r>
            <a:r>
              <a:rPr lang="fr-FR" sz="3200" dirty="0" err="1"/>
              <a:t>day</a:t>
            </a:r>
            <a:r>
              <a:rPr lang="fr-FR" sz="3200" dirty="0"/>
              <a:t>) </a:t>
            </a:r>
          </a:p>
          <a:p>
            <a:r>
              <a:rPr lang="fr-FR" sz="3200" dirty="0" err="1"/>
              <a:t>We</a:t>
            </a:r>
            <a:r>
              <a:rPr lang="fr-FR" sz="3200" dirty="0"/>
              <a:t> </a:t>
            </a:r>
            <a:r>
              <a:rPr lang="fr-FR" sz="3200" dirty="0" err="1"/>
              <a:t>need</a:t>
            </a:r>
            <a:r>
              <a:rPr lang="fr-FR" sz="3200" dirty="0"/>
              <a:t> to </a:t>
            </a:r>
            <a:r>
              <a:rPr lang="fr-FR" sz="3200" dirty="0" err="1"/>
              <a:t>keep</a:t>
            </a:r>
            <a:r>
              <a:rPr lang="fr-FR" sz="3200" dirty="0"/>
              <a:t> the dialogue and </a:t>
            </a:r>
            <a:r>
              <a:rPr lang="fr-FR" sz="3200" b="1" dirty="0"/>
              <a:t>follow up </a:t>
            </a:r>
            <a:r>
              <a:rPr lang="fr-FR" sz="3200" dirty="0"/>
              <a:t>in </a:t>
            </a:r>
            <a:r>
              <a:rPr lang="fr-FR" sz="3200" dirty="0" err="1"/>
              <a:t>order</a:t>
            </a:r>
            <a:r>
              <a:rPr lang="fr-FR" sz="3200" dirty="0"/>
              <a:t> for good </a:t>
            </a:r>
            <a:r>
              <a:rPr lang="fr-FR" sz="3200" dirty="0" err="1"/>
              <a:t>things</a:t>
            </a:r>
            <a:r>
              <a:rPr lang="fr-FR" sz="3200" dirty="0"/>
              <a:t> to </a:t>
            </a:r>
            <a:r>
              <a:rPr lang="fr-FR" sz="3200" dirty="0" err="1"/>
              <a:t>happen</a:t>
            </a:r>
            <a:r>
              <a:rPr lang="fr-FR" sz="3200" dirty="0"/>
              <a:t>.</a:t>
            </a:r>
          </a:p>
          <a:p>
            <a:r>
              <a:rPr lang="fr-FR" sz="3200" dirty="0" err="1"/>
              <a:t>We</a:t>
            </a:r>
            <a:r>
              <a:rPr lang="fr-FR" sz="3200" dirty="0"/>
              <a:t> </a:t>
            </a:r>
            <a:r>
              <a:rPr lang="fr-FR" sz="3200" dirty="0" err="1"/>
              <a:t>need</a:t>
            </a:r>
            <a:r>
              <a:rPr lang="fr-FR" sz="3200" dirty="0"/>
              <a:t> to </a:t>
            </a:r>
            <a:r>
              <a:rPr lang="fr-FR" sz="3200" b="1" dirty="0" err="1"/>
              <a:t>keep</a:t>
            </a:r>
            <a:r>
              <a:rPr lang="fr-FR" sz="3200" b="1" dirty="0"/>
              <a:t> motivation </a:t>
            </a:r>
            <a:r>
              <a:rPr lang="fr-FR" sz="3200" b="1" dirty="0" err="1"/>
              <a:t>strong</a:t>
            </a:r>
            <a:r>
              <a:rPr lang="fr-FR" sz="3200" b="1" dirty="0"/>
              <a:t> </a:t>
            </a:r>
            <a:r>
              <a:rPr lang="fr-FR" sz="3200" dirty="0" err="1"/>
              <a:t>so</a:t>
            </a:r>
            <a:r>
              <a:rPr lang="fr-FR" sz="3200" dirty="0"/>
              <a:t> </a:t>
            </a:r>
            <a:r>
              <a:rPr lang="fr-FR" sz="3200" dirty="0" err="1"/>
              <a:t>that</a:t>
            </a:r>
            <a:r>
              <a:rPr lang="fr-FR" sz="3200" dirty="0"/>
              <a:t> </a:t>
            </a:r>
            <a:r>
              <a:rPr lang="fr-FR" sz="3200" dirty="0" err="1"/>
              <a:t>we</a:t>
            </a:r>
            <a:r>
              <a:rPr lang="fr-FR" sz="3200" dirty="0"/>
              <a:t> can continue </a:t>
            </a:r>
            <a:r>
              <a:rPr lang="fr-FR" sz="3200" dirty="0" err="1"/>
              <a:t>pedalling</a:t>
            </a:r>
            <a:r>
              <a:rPr lang="fr-FR" sz="3200" dirty="0"/>
              <a:t> no </a:t>
            </a:r>
            <a:r>
              <a:rPr lang="fr-FR" sz="3200" dirty="0" err="1"/>
              <a:t>matter</a:t>
            </a:r>
            <a:r>
              <a:rPr lang="fr-FR" sz="3200" dirty="0"/>
              <a:t> </a:t>
            </a:r>
            <a:r>
              <a:rPr lang="fr-FR" sz="3200" dirty="0" err="1"/>
              <a:t>what</a:t>
            </a:r>
            <a:r>
              <a:rPr lang="fr-FR" sz="3200" dirty="0"/>
              <a:t> </a:t>
            </a:r>
            <a:r>
              <a:rPr lang="fr-FR" sz="3200" dirty="0" err="1"/>
              <a:t>each</a:t>
            </a:r>
            <a:r>
              <a:rPr lang="fr-FR" sz="3200" dirty="0"/>
              <a:t> </a:t>
            </a:r>
            <a:r>
              <a:rPr lang="fr-FR" sz="3200" dirty="0" err="1"/>
              <a:t>days</a:t>
            </a:r>
            <a:r>
              <a:rPr lang="fr-FR" sz="3200" dirty="0"/>
              <a:t> </a:t>
            </a:r>
            <a:r>
              <a:rPr lang="fr-FR" sz="3200" dirty="0" err="1"/>
              <a:t>brings</a:t>
            </a:r>
            <a:r>
              <a:rPr lang="fr-FR" sz="3200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Never </a:t>
            </a:r>
            <a:r>
              <a:rPr lang="fr-FR" b="1" dirty="0" err="1"/>
              <a:t>make</a:t>
            </a:r>
            <a:r>
              <a:rPr lang="fr-FR" b="1" dirty="0"/>
              <a:t> </a:t>
            </a:r>
            <a:r>
              <a:rPr lang="fr-FR" b="1" dirty="0" err="1"/>
              <a:t>them</a:t>
            </a:r>
            <a:r>
              <a:rPr lang="fr-FR" b="1" dirty="0"/>
              <a:t> </a:t>
            </a:r>
            <a:r>
              <a:rPr lang="fr-FR" b="1" dirty="0" err="1"/>
              <a:t>feel</a:t>
            </a:r>
            <a:r>
              <a:rPr lang="fr-FR" b="1" dirty="0"/>
              <a:t> </a:t>
            </a:r>
            <a:r>
              <a:rPr lang="fr-FR" b="1" dirty="0" err="1"/>
              <a:t>small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76" y="1600200"/>
            <a:ext cx="7735538" cy="422419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Never </a:t>
            </a:r>
            <a:r>
              <a:rPr lang="fr-FR" b="1" dirty="0" err="1"/>
              <a:t>make</a:t>
            </a:r>
            <a:r>
              <a:rPr lang="fr-FR" b="1" dirty="0"/>
              <a:t> </a:t>
            </a:r>
            <a:r>
              <a:rPr lang="fr-FR" b="1" dirty="0" err="1"/>
              <a:t>them</a:t>
            </a:r>
            <a:r>
              <a:rPr lang="fr-FR" b="1" dirty="0"/>
              <a:t> </a:t>
            </a:r>
            <a:r>
              <a:rPr lang="fr-FR" b="1" dirty="0" err="1"/>
              <a:t>feel</a:t>
            </a:r>
            <a:r>
              <a:rPr lang="fr-FR" b="1" dirty="0"/>
              <a:t> </a:t>
            </a:r>
            <a:r>
              <a:rPr lang="fr-FR" b="1" dirty="0" err="1"/>
              <a:t>small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1417320"/>
            <a:ext cx="6591985" cy="5242559"/>
          </a:xfrm>
        </p:spPr>
        <p:txBody>
          <a:bodyPr>
            <a:normAutofit/>
          </a:bodyPr>
          <a:lstStyle/>
          <a:p>
            <a:r>
              <a:rPr lang="fr-FR" sz="2800" dirty="0"/>
              <a:t>Small business </a:t>
            </a:r>
            <a:r>
              <a:rPr lang="fr-FR" sz="2800" dirty="0" err="1"/>
              <a:t>owners</a:t>
            </a:r>
            <a:r>
              <a:rPr lang="fr-FR" sz="2800" dirty="0"/>
              <a:t> are </a:t>
            </a:r>
            <a:r>
              <a:rPr lang="fr-FR" sz="2800" dirty="0" err="1"/>
              <a:t>independent</a:t>
            </a:r>
            <a:r>
              <a:rPr lang="fr-FR" sz="2800" dirty="0"/>
              <a:t> people </a:t>
            </a:r>
            <a:r>
              <a:rPr lang="fr-FR" sz="2800" dirty="0" err="1"/>
              <a:t>who</a:t>
            </a:r>
            <a:r>
              <a:rPr lang="fr-FR" sz="2800" dirty="0"/>
              <a:t> </a:t>
            </a:r>
            <a:r>
              <a:rPr lang="fr-FR" sz="2800" b="1" dirty="0" err="1"/>
              <a:t>take</a:t>
            </a:r>
            <a:r>
              <a:rPr lang="fr-FR" sz="2800" b="1" dirty="0"/>
              <a:t> </a:t>
            </a:r>
            <a:r>
              <a:rPr lang="fr-FR" sz="2800" b="1" dirty="0" err="1"/>
              <a:t>pride</a:t>
            </a:r>
            <a:r>
              <a:rPr lang="fr-FR" sz="2800" b="1" dirty="0"/>
              <a:t> in </a:t>
            </a:r>
            <a:r>
              <a:rPr lang="fr-FR" sz="2800" b="1" dirty="0" err="1"/>
              <a:t>their</a:t>
            </a:r>
            <a:r>
              <a:rPr lang="fr-FR" sz="2800" b="1" dirty="0"/>
              <a:t> business and self-</a:t>
            </a:r>
            <a:r>
              <a:rPr lang="fr-FR" sz="2800" b="1" dirty="0" err="1"/>
              <a:t>identify</a:t>
            </a:r>
            <a:r>
              <a:rPr lang="fr-FR" sz="2800" b="1" dirty="0"/>
              <a:t> </a:t>
            </a:r>
            <a:r>
              <a:rPr lang="fr-FR" sz="2800" b="1" dirty="0" err="1"/>
              <a:t>with</a:t>
            </a:r>
            <a:r>
              <a:rPr lang="fr-FR" sz="2800" b="1" dirty="0"/>
              <a:t> </a:t>
            </a:r>
            <a:r>
              <a:rPr lang="fr-FR" sz="2800" b="1" dirty="0" err="1"/>
              <a:t>it</a:t>
            </a:r>
            <a:r>
              <a:rPr lang="fr-FR" sz="2800" dirty="0"/>
              <a:t>, </a:t>
            </a:r>
            <a:r>
              <a:rPr lang="fr-FR" sz="2800" dirty="0" err="1"/>
              <a:t>often</a:t>
            </a:r>
            <a:r>
              <a:rPr lang="fr-FR" sz="2800" dirty="0"/>
              <a:t> to a large </a:t>
            </a:r>
            <a:r>
              <a:rPr lang="fr-FR" sz="2800" dirty="0" err="1"/>
              <a:t>degree</a:t>
            </a:r>
            <a:r>
              <a:rPr lang="fr-FR" sz="2800" dirty="0"/>
              <a:t>.</a:t>
            </a:r>
          </a:p>
          <a:p>
            <a:r>
              <a:rPr lang="fr-FR" sz="2800" dirty="0"/>
              <a:t> </a:t>
            </a:r>
            <a:r>
              <a:rPr lang="fr-FR" sz="2800" dirty="0" err="1"/>
              <a:t>We</a:t>
            </a:r>
            <a:r>
              <a:rPr lang="fr-FR" sz="2800" dirty="0"/>
              <a:t> </a:t>
            </a:r>
            <a:r>
              <a:rPr lang="fr-FR" sz="2800" dirty="0" err="1"/>
              <a:t>think</a:t>
            </a:r>
            <a:r>
              <a:rPr lang="fr-FR" sz="2800" dirty="0"/>
              <a:t> </a:t>
            </a:r>
            <a:r>
              <a:rPr lang="fr-FR" sz="2800" dirty="0" err="1"/>
              <a:t>it’s</a:t>
            </a:r>
            <a:r>
              <a:rPr lang="fr-FR" sz="2800" dirty="0"/>
              <a:t> a </a:t>
            </a:r>
            <a:r>
              <a:rPr lang="fr-FR" sz="2800" dirty="0" err="1"/>
              <a:t>great</a:t>
            </a:r>
            <a:r>
              <a:rPr lang="fr-FR" sz="2800" dirty="0"/>
              <a:t> </a:t>
            </a:r>
            <a:r>
              <a:rPr lang="fr-FR" sz="2800" dirty="0" err="1"/>
              <a:t>idea</a:t>
            </a:r>
            <a:r>
              <a:rPr lang="fr-FR" sz="2800" dirty="0"/>
              <a:t> to </a:t>
            </a:r>
            <a:r>
              <a:rPr lang="fr-FR" sz="2800" dirty="0" err="1"/>
              <a:t>try</a:t>
            </a:r>
            <a:r>
              <a:rPr lang="fr-FR" sz="2800" dirty="0"/>
              <a:t> and show </a:t>
            </a:r>
            <a:r>
              <a:rPr lang="fr-FR" sz="2800" dirty="0" err="1"/>
              <a:t>that</a:t>
            </a:r>
            <a:r>
              <a:rPr lang="fr-FR" sz="2800" dirty="0"/>
              <a:t> </a:t>
            </a:r>
            <a:r>
              <a:rPr lang="fr-FR" sz="2800" dirty="0" err="1"/>
              <a:t>we</a:t>
            </a:r>
            <a:r>
              <a:rPr lang="fr-FR" sz="2800" dirty="0"/>
              <a:t> </a:t>
            </a:r>
            <a:r>
              <a:rPr lang="fr-FR" sz="2800" dirty="0" err="1"/>
              <a:t>understand</a:t>
            </a:r>
            <a:r>
              <a:rPr lang="fr-FR" sz="2800" dirty="0"/>
              <a:t> </a:t>
            </a:r>
            <a:r>
              <a:rPr lang="fr-FR" sz="2800" dirty="0" err="1"/>
              <a:t>their</a:t>
            </a:r>
            <a:r>
              <a:rPr lang="fr-FR" sz="2800" dirty="0"/>
              <a:t> </a:t>
            </a:r>
            <a:r>
              <a:rPr lang="fr-FR" sz="2800" dirty="0" err="1"/>
              <a:t>concerns</a:t>
            </a:r>
            <a:r>
              <a:rPr lang="fr-FR" sz="2800" dirty="0"/>
              <a:t> by </a:t>
            </a:r>
            <a:r>
              <a:rPr lang="fr-FR" sz="2800" dirty="0" err="1"/>
              <a:t>talking</a:t>
            </a:r>
            <a:r>
              <a:rPr lang="fr-FR" sz="2800" dirty="0"/>
              <a:t> about « </a:t>
            </a:r>
            <a:r>
              <a:rPr lang="fr-FR" sz="2800" dirty="0" err="1"/>
              <a:t>small</a:t>
            </a:r>
            <a:r>
              <a:rPr lang="fr-FR" sz="2800" dirty="0"/>
              <a:t> business » over and over </a:t>
            </a:r>
            <a:r>
              <a:rPr lang="fr-FR" sz="2800" dirty="0" err="1"/>
              <a:t>again</a:t>
            </a:r>
            <a:r>
              <a:rPr lang="fr-FR" sz="2800" dirty="0"/>
              <a:t> but </a:t>
            </a:r>
            <a:r>
              <a:rPr lang="fr-FR" sz="2800" b="1" dirty="0"/>
              <a:t>the </a:t>
            </a:r>
            <a:r>
              <a:rPr lang="fr-FR" sz="2800" b="1" dirty="0" err="1"/>
              <a:t>word</a:t>
            </a:r>
            <a:r>
              <a:rPr lang="fr-FR" sz="2800" b="1" dirty="0"/>
              <a:t> « </a:t>
            </a:r>
            <a:r>
              <a:rPr lang="fr-FR" sz="2800" b="1" dirty="0" err="1"/>
              <a:t>small</a:t>
            </a:r>
            <a:r>
              <a:rPr lang="fr-FR" sz="2800" b="1" dirty="0"/>
              <a:t> » </a:t>
            </a:r>
            <a:r>
              <a:rPr lang="fr-FR" sz="2800" b="1" dirty="0" err="1"/>
              <a:t>is</a:t>
            </a:r>
            <a:r>
              <a:rPr lang="fr-FR" sz="2800" b="1" dirty="0"/>
              <a:t> </a:t>
            </a:r>
            <a:r>
              <a:rPr lang="fr-FR" sz="2800" b="1" dirty="0" err="1"/>
              <a:t>sometimes</a:t>
            </a:r>
            <a:r>
              <a:rPr lang="fr-FR" sz="2800" b="1" dirty="0"/>
              <a:t> a </a:t>
            </a:r>
            <a:r>
              <a:rPr lang="fr-FR" sz="2800" b="1" dirty="0" err="1"/>
              <a:t>word</a:t>
            </a:r>
            <a:r>
              <a:rPr lang="fr-FR" sz="2800" b="1" dirty="0"/>
              <a:t> to </a:t>
            </a:r>
            <a:r>
              <a:rPr lang="fr-FR" sz="2800" b="1" dirty="0" err="1"/>
              <a:t>be</a:t>
            </a:r>
            <a:r>
              <a:rPr lang="fr-FR" sz="2800" b="1" dirty="0"/>
              <a:t> </a:t>
            </a:r>
            <a:r>
              <a:rPr lang="fr-FR" sz="2800" b="1" dirty="0" err="1"/>
              <a:t>avoided</a:t>
            </a:r>
            <a:r>
              <a:rPr lang="fr-FR" b="1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Is </a:t>
            </a:r>
            <a:r>
              <a:rPr lang="fr-FR" b="1" dirty="0" err="1"/>
              <a:t>this</a:t>
            </a:r>
            <a:r>
              <a:rPr lang="fr-FR" b="1" dirty="0"/>
              <a:t> a </a:t>
            </a:r>
            <a:r>
              <a:rPr lang="fr-FR" b="1" dirty="0" err="1"/>
              <a:t>bad</a:t>
            </a:r>
            <a:r>
              <a:rPr lang="fr-FR" b="1" dirty="0"/>
              <a:t> time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177" y="1869751"/>
            <a:ext cx="4824400" cy="45891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2775" y="1087699"/>
            <a:ext cx="3823482" cy="59070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21386257">
            <a:off x="995516" y="4226631"/>
            <a:ext cx="6858000" cy="63222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Super waiter is an application about linking employees and employers in the hospitality and catering sectors</a:t>
            </a:r>
          </a:p>
          <a:p>
            <a:br>
              <a:rPr lang="en-US" sz="2800" b="1" dirty="0"/>
            </a:br>
            <a:endParaRPr lang="en-US" sz="2800" b="1" dirty="0"/>
          </a:p>
          <a:p>
            <a:pPr algn="ctr"/>
            <a:endParaRPr lang="fr-FR" sz="21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480">
            <a:off x="5073727" y="1384916"/>
            <a:ext cx="3298205" cy="33180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0259172">
            <a:off x="440946" y="1603225"/>
            <a:ext cx="462850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950" b="1" dirty="0"/>
              <a:t>SUPER WAITER </a:t>
            </a:r>
          </a:p>
        </p:txBody>
      </p:sp>
      <p:sp>
        <p:nvSpPr>
          <p:cNvPr id="7" name="ZoneTexte 6"/>
          <p:cNvSpPr txBox="1"/>
          <p:nvPr/>
        </p:nvSpPr>
        <p:spPr>
          <a:xfrm rot="20166004">
            <a:off x="888888" y="2551996"/>
            <a:ext cx="2533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Best staff on a plate </a:t>
            </a:r>
          </a:p>
        </p:txBody>
      </p:sp>
    </p:spTree>
    <p:extLst>
      <p:ext uri="{BB962C8B-B14F-4D97-AF65-F5344CB8AC3E}">
        <p14:creationId xmlns:p14="http://schemas.microsoft.com/office/powerpoint/2010/main" val="2823247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Is </a:t>
            </a:r>
            <a:r>
              <a:rPr lang="fr-FR" b="1" dirty="0" err="1"/>
              <a:t>this</a:t>
            </a:r>
            <a:r>
              <a:rPr lang="fr-FR" b="1" dirty="0"/>
              <a:t> a </a:t>
            </a:r>
            <a:r>
              <a:rPr lang="fr-FR" b="1" dirty="0" err="1"/>
              <a:t>bad</a:t>
            </a:r>
            <a:r>
              <a:rPr lang="fr-FR" b="1" dirty="0"/>
              <a:t> time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1669143"/>
            <a:ext cx="6591985" cy="4242079"/>
          </a:xfrm>
        </p:spPr>
        <p:txBody>
          <a:bodyPr>
            <a:normAutofit fontScale="85000" lnSpcReduction="10000"/>
          </a:bodyPr>
          <a:lstStyle/>
          <a:p>
            <a:r>
              <a:rPr lang="fr-FR" sz="3000" dirty="0"/>
              <a:t>If </a:t>
            </a:r>
            <a:r>
              <a:rPr lang="fr-FR" sz="3000" dirty="0" err="1"/>
              <a:t>we’re</a:t>
            </a:r>
            <a:r>
              <a:rPr lang="fr-FR" sz="3000" dirty="0"/>
              <a:t> cold </a:t>
            </a:r>
            <a:r>
              <a:rPr lang="fr-FR" sz="3000" dirty="0" err="1"/>
              <a:t>calling</a:t>
            </a:r>
            <a:r>
              <a:rPr lang="fr-FR" sz="3000" dirty="0"/>
              <a:t>, </a:t>
            </a:r>
            <a:r>
              <a:rPr lang="fr-FR" sz="3000" dirty="0" err="1"/>
              <a:t>sometimes</a:t>
            </a:r>
            <a:r>
              <a:rPr lang="fr-FR" sz="3000" dirty="0"/>
              <a:t> </a:t>
            </a:r>
            <a:r>
              <a:rPr lang="fr-FR" sz="3000" dirty="0" err="1"/>
              <a:t>this</a:t>
            </a:r>
            <a:r>
              <a:rPr lang="fr-FR" sz="3000" dirty="0"/>
              <a:t> phrase </a:t>
            </a:r>
            <a:r>
              <a:rPr lang="fr-FR" sz="3000" dirty="0" err="1"/>
              <a:t>is</a:t>
            </a:r>
            <a:r>
              <a:rPr lang="fr-FR" sz="3000" dirty="0"/>
              <a:t> a </a:t>
            </a:r>
            <a:r>
              <a:rPr lang="fr-FR" sz="3000" dirty="0" err="1"/>
              <a:t>great</a:t>
            </a:r>
            <a:r>
              <a:rPr lang="fr-FR" sz="3000" dirty="0"/>
              <a:t> </a:t>
            </a:r>
            <a:r>
              <a:rPr lang="fr-FR" sz="3000" dirty="0" err="1"/>
              <a:t>way</a:t>
            </a:r>
            <a:r>
              <a:rPr lang="fr-FR" sz="3000" dirty="0"/>
              <a:t> to show </a:t>
            </a:r>
            <a:r>
              <a:rPr lang="fr-FR" sz="3000" b="1" dirty="0" err="1"/>
              <a:t>we</a:t>
            </a:r>
            <a:r>
              <a:rPr lang="fr-FR" sz="3000" b="1" dirty="0"/>
              <a:t> know how </a:t>
            </a:r>
            <a:r>
              <a:rPr lang="fr-FR" sz="3000" b="1" dirty="0" err="1"/>
              <a:t>busy</a:t>
            </a:r>
            <a:r>
              <a:rPr lang="fr-FR" sz="3000" b="1" dirty="0"/>
              <a:t> people are</a:t>
            </a:r>
            <a:r>
              <a:rPr lang="fr-FR" sz="3000" dirty="0"/>
              <a:t>.</a:t>
            </a:r>
          </a:p>
          <a:p>
            <a:r>
              <a:rPr lang="fr-FR" sz="3000" dirty="0"/>
              <a:t> </a:t>
            </a:r>
            <a:r>
              <a:rPr lang="fr-FR" sz="3000" dirty="0" err="1"/>
              <a:t>They’re</a:t>
            </a:r>
            <a:r>
              <a:rPr lang="fr-FR" sz="3000" dirty="0"/>
              <a:t> </a:t>
            </a:r>
            <a:r>
              <a:rPr lang="fr-FR" sz="3000" dirty="0" err="1"/>
              <a:t>still</a:t>
            </a:r>
            <a:r>
              <a:rPr lang="fr-FR" sz="3000" dirty="0"/>
              <a:t> </a:t>
            </a:r>
            <a:r>
              <a:rPr lang="fr-FR" sz="3000" dirty="0" err="1"/>
              <a:t>going</a:t>
            </a:r>
            <a:r>
              <a:rPr lang="fr-FR" sz="3000" dirty="0"/>
              <a:t> to </a:t>
            </a:r>
            <a:r>
              <a:rPr lang="fr-FR" sz="3000" dirty="0" err="1"/>
              <a:t>hang</a:t>
            </a:r>
            <a:r>
              <a:rPr lang="fr-FR" sz="3000" dirty="0"/>
              <a:t> up on us </a:t>
            </a:r>
            <a:r>
              <a:rPr lang="fr-FR" sz="3000" dirty="0" err="1"/>
              <a:t>from</a:t>
            </a:r>
            <a:r>
              <a:rPr lang="fr-FR" sz="3000" dirty="0"/>
              <a:t> time to time, but </a:t>
            </a:r>
            <a:r>
              <a:rPr lang="fr-FR" sz="3000" dirty="0" err="1"/>
              <a:t>we</a:t>
            </a:r>
            <a:r>
              <a:rPr lang="fr-FR" sz="3000" dirty="0"/>
              <a:t> </a:t>
            </a:r>
            <a:r>
              <a:rPr lang="fr-FR" sz="3000" dirty="0" err="1"/>
              <a:t>might</a:t>
            </a:r>
            <a:r>
              <a:rPr lang="fr-FR" sz="3000" dirty="0"/>
              <a:t> </a:t>
            </a:r>
            <a:r>
              <a:rPr lang="fr-FR" sz="3000" dirty="0" err="1"/>
              <a:t>just</a:t>
            </a:r>
            <a:r>
              <a:rPr lang="fr-FR" sz="3000" dirty="0"/>
              <a:t> score </a:t>
            </a:r>
            <a:r>
              <a:rPr lang="fr-FR" sz="3000" dirty="0" err="1"/>
              <a:t>some</a:t>
            </a:r>
            <a:r>
              <a:rPr lang="fr-FR" sz="3000" dirty="0"/>
              <a:t> points by </a:t>
            </a:r>
            <a:r>
              <a:rPr lang="fr-FR" sz="3000" b="1" dirty="0" err="1"/>
              <a:t>starting</a:t>
            </a:r>
            <a:r>
              <a:rPr lang="fr-FR" sz="3000" b="1" dirty="0"/>
              <a:t> </a:t>
            </a:r>
            <a:r>
              <a:rPr lang="fr-FR" sz="3000" b="1" dirty="0" err="1"/>
              <a:t>with</a:t>
            </a:r>
            <a:r>
              <a:rPr lang="fr-FR" sz="3000" b="1" dirty="0"/>
              <a:t> a </a:t>
            </a:r>
            <a:r>
              <a:rPr lang="fr-FR" sz="3000" b="1" dirty="0" err="1"/>
              <a:t>polite</a:t>
            </a:r>
            <a:r>
              <a:rPr lang="fr-FR" sz="3000" b="1" dirty="0"/>
              <a:t> question</a:t>
            </a:r>
          </a:p>
          <a:p>
            <a:r>
              <a:rPr lang="fr-FR" sz="3000" dirty="0" err="1"/>
              <a:t>We</a:t>
            </a:r>
            <a:r>
              <a:rPr lang="fr-FR" sz="3000" dirty="0"/>
              <a:t> </a:t>
            </a:r>
            <a:r>
              <a:rPr lang="fr-FR" sz="3000" dirty="0" err="1"/>
              <a:t>should</a:t>
            </a:r>
            <a:r>
              <a:rPr lang="fr-FR" sz="3000" dirty="0"/>
              <a:t> </a:t>
            </a:r>
            <a:r>
              <a:rPr lang="fr-FR" sz="3000" dirty="0" err="1"/>
              <a:t>always</a:t>
            </a:r>
            <a:r>
              <a:rPr lang="fr-FR" sz="3000" dirty="0"/>
              <a:t> </a:t>
            </a:r>
            <a:r>
              <a:rPr lang="fr-FR" sz="3000" dirty="0" err="1"/>
              <a:t>remember</a:t>
            </a:r>
            <a:r>
              <a:rPr lang="fr-FR" sz="3000" dirty="0"/>
              <a:t> </a:t>
            </a:r>
            <a:r>
              <a:rPr lang="fr-FR" sz="3000" dirty="0" err="1"/>
              <a:t>that</a:t>
            </a:r>
            <a:r>
              <a:rPr lang="fr-FR" sz="3000" dirty="0"/>
              <a:t> :</a:t>
            </a:r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3500" b="1" dirty="0" err="1"/>
              <a:t>we</a:t>
            </a:r>
            <a:r>
              <a:rPr lang="fr-FR" sz="3500" b="1" dirty="0"/>
              <a:t> </a:t>
            </a:r>
            <a:r>
              <a:rPr lang="fr-FR" sz="3500" b="1" dirty="0" err="1"/>
              <a:t>never</a:t>
            </a:r>
            <a:r>
              <a:rPr lang="fr-FR" sz="3500" b="1" dirty="0"/>
              <a:t> have a second chance to </a:t>
            </a:r>
            <a:r>
              <a:rPr lang="fr-FR" sz="3500" b="1" dirty="0" err="1"/>
              <a:t>make</a:t>
            </a:r>
            <a:r>
              <a:rPr lang="fr-FR" sz="3500" b="1" dirty="0"/>
              <a:t> a </a:t>
            </a:r>
            <a:r>
              <a:rPr lang="fr-FR" sz="3500" b="1" dirty="0" err="1"/>
              <a:t>goof</a:t>
            </a:r>
            <a:r>
              <a:rPr lang="fr-FR" sz="3500" b="1" dirty="0"/>
              <a:t> first impression !!!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44872A-A328-4472-8FA8-4B2567129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>
            <a:normAutofit/>
          </a:bodyPr>
          <a:lstStyle/>
          <a:p>
            <a:r>
              <a:rPr lang="fr-FR" sz="4400" dirty="0" err="1"/>
              <a:t>We</a:t>
            </a:r>
            <a:r>
              <a:rPr lang="fr-FR" sz="4400" dirty="0"/>
              <a:t> </a:t>
            </a:r>
            <a:r>
              <a:rPr lang="fr-FR" sz="4400" dirty="0" err="1"/>
              <a:t>hope</a:t>
            </a:r>
            <a:r>
              <a:rPr lang="fr-FR" sz="4400" dirty="0"/>
              <a:t> </a:t>
            </a:r>
            <a:r>
              <a:rPr lang="fr-FR" sz="4400" dirty="0" err="1"/>
              <a:t>you</a:t>
            </a:r>
            <a:r>
              <a:rPr lang="fr-FR" sz="4400" dirty="0"/>
              <a:t> </a:t>
            </a:r>
            <a:r>
              <a:rPr lang="fr-FR" sz="4400" dirty="0" err="1"/>
              <a:t>enjoyed</a:t>
            </a:r>
            <a:r>
              <a:rPr lang="fr-FR" sz="4400" dirty="0"/>
              <a:t> </a:t>
            </a:r>
            <a:r>
              <a:rPr lang="fr-FR" sz="4400" dirty="0" err="1"/>
              <a:t>our</a:t>
            </a:r>
            <a:r>
              <a:rPr lang="fr-FR" sz="4400" dirty="0"/>
              <a:t> </a:t>
            </a:r>
            <a:r>
              <a:rPr lang="fr-FR" sz="4400" dirty="0" err="1"/>
              <a:t>presentation</a:t>
            </a:r>
            <a:r>
              <a:rPr lang="fr-FR" sz="4400" dirty="0"/>
              <a:t> ;)</a:t>
            </a:r>
          </a:p>
          <a:p>
            <a:r>
              <a:rPr lang="fr-FR" sz="4400" b="1" dirty="0" err="1"/>
              <a:t>Thank</a:t>
            </a:r>
            <a:r>
              <a:rPr lang="fr-FR" sz="4400" b="1" dirty="0"/>
              <a:t> </a:t>
            </a:r>
            <a:r>
              <a:rPr lang="fr-FR" sz="4400" b="1" dirty="0" err="1"/>
              <a:t>you</a:t>
            </a:r>
            <a:r>
              <a:rPr lang="fr-FR" sz="4400" b="1" dirty="0"/>
              <a:t> for </a:t>
            </a:r>
            <a:r>
              <a:rPr lang="fr-FR" sz="4400" b="1" dirty="0" err="1"/>
              <a:t>listening</a:t>
            </a:r>
            <a:r>
              <a:rPr lang="fr-FR" sz="4400" b="1" dirty="0"/>
              <a:t> to us !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DE52CB-C713-4307-8617-DB7C76555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59" y="624110"/>
            <a:ext cx="3489961" cy="12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0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3231" y="613902"/>
            <a:ext cx="7514035" cy="1314449"/>
          </a:xfrm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 of the application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03517" y="2061086"/>
            <a:ext cx="7514035" cy="3775834"/>
          </a:xfrm>
        </p:spPr>
        <p:txBody>
          <a:bodyPr/>
          <a:lstStyle/>
          <a:p>
            <a:r>
              <a:rPr lang="en-US" sz="2800" dirty="0">
                <a:latin typeface="Corbel" panose="020B0503020204020204" pitchFamily="34" charset="0"/>
              </a:rPr>
              <a:t>This application is </a:t>
            </a:r>
            <a:r>
              <a:rPr lang="en-US" sz="2800" b="1" dirty="0">
                <a:latin typeface="Corbel" panose="020B0503020204020204" pitchFamily="34" charset="0"/>
              </a:rPr>
              <a:t>available on app store and play store</a:t>
            </a:r>
          </a:p>
          <a:p>
            <a:r>
              <a:rPr lang="en-US" sz="2800" dirty="0">
                <a:latin typeface="Corbel" panose="020B0503020204020204" pitchFamily="34" charset="0"/>
              </a:rPr>
              <a:t>It is there to </a:t>
            </a:r>
            <a:r>
              <a:rPr lang="en-US" sz="2800" b="1" dirty="0">
                <a:latin typeface="Corbel" panose="020B0503020204020204" pitchFamily="34" charset="0"/>
              </a:rPr>
              <a:t>answer the needs </a:t>
            </a:r>
            <a:r>
              <a:rPr lang="en-US" sz="2800" dirty="0">
                <a:latin typeface="Corbel" panose="020B0503020204020204" pitchFamily="34" charset="0"/>
              </a:rPr>
              <a:t>of the graduates who want to work for a luxury restaurant</a:t>
            </a:r>
          </a:p>
          <a:p>
            <a:r>
              <a:rPr lang="en-US" sz="2800" dirty="0">
                <a:latin typeface="Corbel" panose="020B0503020204020204" pitchFamily="34" charset="0"/>
              </a:rPr>
              <a:t>And for luxury restaurant owners or managers, it is the easiest way to </a:t>
            </a:r>
            <a:r>
              <a:rPr lang="en-US" sz="2800" b="1" dirty="0">
                <a:latin typeface="Corbel" panose="020B0503020204020204" pitchFamily="34" charset="0"/>
              </a:rPr>
              <a:t>get qualified staff</a:t>
            </a:r>
          </a:p>
          <a:p>
            <a:r>
              <a:rPr lang="en-US" sz="2800" dirty="0">
                <a:latin typeface="Corbel" panose="020B0503020204020204" pitchFamily="34" charset="0"/>
              </a:rPr>
              <a:t>We ensure our customers with a </a:t>
            </a:r>
            <a:r>
              <a:rPr lang="en-US" sz="2800" b="1" dirty="0">
                <a:latin typeface="Corbel" panose="020B0503020204020204" pitchFamily="34" charset="0"/>
              </a:rPr>
              <a:t>reliable and  immediate answer</a:t>
            </a:r>
          </a:p>
          <a:p>
            <a:pPr marL="0" indent="0">
              <a:buNone/>
            </a:pPr>
            <a:endParaRPr lang="fr-FR" sz="2800" dirty="0">
              <a:latin typeface="+mj-lt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80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6800" y="1052682"/>
            <a:ext cx="7772400" cy="2376318"/>
          </a:xfrm>
        </p:spPr>
        <p:txBody>
          <a:bodyPr>
            <a:normAutofit/>
          </a:bodyPr>
          <a:lstStyle/>
          <a:p>
            <a:r>
              <a:rPr lang="fr-FR" b="1" dirty="0"/>
              <a:t>How </a:t>
            </a:r>
            <a:r>
              <a:rPr lang="fr-FR" b="1" dirty="0" err="1"/>
              <a:t>we</a:t>
            </a:r>
            <a:r>
              <a:rPr lang="fr-FR" b="1" dirty="0"/>
              <a:t> are </a:t>
            </a:r>
            <a:r>
              <a:rPr lang="fr-FR" b="1" dirty="0" err="1"/>
              <a:t>going</a:t>
            </a:r>
            <a:r>
              <a:rPr lang="fr-FR" b="1" dirty="0"/>
              <a:t> to </a:t>
            </a:r>
            <a:r>
              <a:rPr lang="fr-FR" b="1" dirty="0" err="1"/>
              <a:t>sell</a:t>
            </a:r>
            <a:r>
              <a:rPr lang="fr-FR" b="1" dirty="0"/>
              <a:t> </a:t>
            </a:r>
            <a:r>
              <a:rPr lang="fr-FR" b="1" dirty="0" err="1"/>
              <a:t>our</a:t>
            </a:r>
            <a:r>
              <a:rPr lang="fr-FR" b="1" dirty="0"/>
              <a:t> mobile app </a:t>
            </a:r>
          </a:p>
        </p:txBody>
      </p:sp>
      <p:pic>
        <p:nvPicPr>
          <p:cNvPr id="5" name="Graphique 4" descr="Aide">
            <a:extLst>
              <a:ext uri="{FF2B5EF4-FFF2-40B4-BE49-F238E27FC236}">
                <a16:creationId xmlns:a16="http://schemas.microsoft.com/office/drawing/2014/main" id="{78E1F70D-E0CD-44C0-8B83-51FC5FF24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6640" y="3429000"/>
            <a:ext cx="237744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Join</a:t>
            </a:r>
            <a:r>
              <a:rPr lang="fr-FR" b="1" dirty="0"/>
              <a:t> the </a:t>
            </a:r>
            <a:r>
              <a:rPr lang="fr-FR" b="1" dirty="0" err="1"/>
              <a:t>community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49" y="1784348"/>
            <a:ext cx="7989901" cy="41268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Join</a:t>
            </a:r>
            <a:r>
              <a:rPr lang="fr-FR" b="1" dirty="0"/>
              <a:t> the </a:t>
            </a:r>
            <a:r>
              <a:rPr lang="fr-FR" b="1" dirty="0" err="1"/>
              <a:t>community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1402080"/>
            <a:ext cx="6591985" cy="462134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dirty="0"/>
              <a:t>     </a:t>
            </a:r>
            <a:r>
              <a:rPr lang="fr-FR" sz="3200" dirty="0" err="1"/>
              <a:t>We</a:t>
            </a:r>
            <a:r>
              <a:rPr lang="fr-FR" sz="3200" dirty="0"/>
              <a:t> know </a:t>
            </a:r>
            <a:r>
              <a:rPr lang="fr-FR" sz="3200" dirty="0" err="1"/>
              <a:t>that</a:t>
            </a:r>
            <a:r>
              <a:rPr lang="fr-FR" sz="3200" dirty="0"/>
              <a:t> a </a:t>
            </a:r>
            <a:r>
              <a:rPr lang="fr-FR" sz="3200" dirty="0" err="1"/>
              <a:t>stranger</a:t>
            </a:r>
            <a:r>
              <a:rPr lang="fr-FR" sz="3200" dirty="0"/>
              <a:t> </a:t>
            </a:r>
            <a:r>
              <a:rPr lang="fr-FR" sz="3200" dirty="0" err="1"/>
              <a:t>is</a:t>
            </a:r>
            <a:r>
              <a:rPr lang="fr-FR" sz="3200" dirty="0"/>
              <a:t> </a:t>
            </a:r>
            <a:r>
              <a:rPr lang="fr-FR" sz="3200" dirty="0" err="1"/>
              <a:t>often</a:t>
            </a:r>
            <a:r>
              <a:rPr lang="fr-FR" sz="3200" dirty="0"/>
              <a:t> </a:t>
            </a:r>
            <a:r>
              <a:rPr lang="fr-FR" sz="3200" dirty="0" err="1"/>
              <a:t>viewed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a </a:t>
            </a:r>
            <a:r>
              <a:rPr lang="fr-FR" sz="3200" dirty="0" err="1"/>
              <a:t>skeptical</a:t>
            </a:r>
            <a:r>
              <a:rPr lang="fr-FR" sz="3200" dirty="0"/>
              <a:t> </a:t>
            </a:r>
            <a:r>
              <a:rPr lang="fr-FR" sz="3200" dirty="0" err="1"/>
              <a:t>eye</a:t>
            </a:r>
            <a:r>
              <a:rPr lang="fr-FR" sz="3200" dirty="0"/>
              <a:t>, but </a:t>
            </a:r>
            <a:r>
              <a:rPr lang="fr-FR" sz="3200" b="1" dirty="0"/>
              <a:t>a </a:t>
            </a:r>
            <a:r>
              <a:rPr lang="fr-FR" sz="3200" b="1" dirty="0" err="1"/>
              <a:t>member</a:t>
            </a:r>
            <a:r>
              <a:rPr lang="fr-FR" sz="3200" b="1" dirty="0"/>
              <a:t> of the </a:t>
            </a:r>
            <a:r>
              <a:rPr lang="fr-FR" sz="3200" b="1" dirty="0" err="1"/>
              <a:t>community</a:t>
            </a:r>
            <a:r>
              <a:rPr lang="fr-FR" sz="3200" b="1" dirty="0"/>
              <a:t> </a:t>
            </a:r>
            <a:r>
              <a:rPr lang="fr-FR" sz="3200" b="1" dirty="0" err="1"/>
              <a:t>is</a:t>
            </a:r>
            <a:r>
              <a:rPr lang="fr-FR" sz="3200" b="1" dirty="0"/>
              <a:t> one </a:t>
            </a:r>
            <a:r>
              <a:rPr lang="fr-FR" sz="3200" b="1" dirty="0" err="1"/>
              <a:t>step</a:t>
            </a:r>
            <a:r>
              <a:rPr lang="fr-FR" sz="3200" b="1" dirty="0"/>
              <a:t> </a:t>
            </a:r>
            <a:r>
              <a:rPr lang="fr-FR" sz="3200" b="1" dirty="0" err="1"/>
              <a:t>closer</a:t>
            </a:r>
            <a:r>
              <a:rPr lang="fr-FR" sz="3200" b="1" dirty="0"/>
              <a:t> to </a:t>
            </a:r>
            <a:r>
              <a:rPr lang="fr-FR" sz="3200" b="1" dirty="0" err="1"/>
              <a:t>being</a:t>
            </a:r>
            <a:r>
              <a:rPr lang="fr-FR" sz="3200" b="1" dirty="0"/>
              <a:t> a </a:t>
            </a:r>
            <a:r>
              <a:rPr lang="fr-FR" sz="3200" b="1" dirty="0" err="1"/>
              <a:t>friend</a:t>
            </a:r>
            <a:r>
              <a:rPr lang="fr-FR" sz="3200" b="1" dirty="0"/>
              <a:t>. </a:t>
            </a:r>
          </a:p>
          <a:p>
            <a:pPr>
              <a:buNone/>
            </a:pPr>
            <a:endParaRPr lang="fr-FR" sz="3200" dirty="0"/>
          </a:p>
          <a:p>
            <a:pPr>
              <a:buNone/>
            </a:pPr>
            <a:r>
              <a:rPr lang="fr-FR" sz="3200" dirty="0"/>
              <a:t>    So </a:t>
            </a:r>
            <a:r>
              <a:rPr lang="fr-FR" sz="3200" b="1" dirty="0" err="1"/>
              <a:t>we</a:t>
            </a:r>
            <a:r>
              <a:rPr lang="fr-FR" sz="3200" b="1" dirty="0"/>
              <a:t> </a:t>
            </a:r>
            <a:r>
              <a:rPr lang="fr-FR" sz="3200" b="1" dirty="0" err="1"/>
              <a:t>shouldn’t</a:t>
            </a:r>
            <a:r>
              <a:rPr lang="fr-FR" sz="3200" b="1" dirty="0"/>
              <a:t> </a:t>
            </a:r>
            <a:r>
              <a:rPr lang="fr-FR" sz="3200" b="1" dirty="0" err="1"/>
              <a:t>just</a:t>
            </a:r>
            <a:r>
              <a:rPr lang="fr-FR" sz="3200" b="1" dirty="0"/>
              <a:t> </a:t>
            </a:r>
            <a:r>
              <a:rPr lang="fr-FR" sz="3200" b="1" dirty="0" err="1"/>
              <a:t>hide</a:t>
            </a:r>
            <a:r>
              <a:rPr lang="fr-FR" sz="3200" b="1" dirty="0"/>
              <a:t> </a:t>
            </a:r>
            <a:r>
              <a:rPr lang="fr-FR" sz="3200" b="1" dirty="0" err="1"/>
              <a:t>behind</a:t>
            </a:r>
            <a:r>
              <a:rPr lang="fr-FR" sz="3200" b="1" dirty="0"/>
              <a:t> </a:t>
            </a:r>
            <a:r>
              <a:rPr lang="fr-FR" sz="3200" b="1" dirty="0" err="1"/>
              <a:t>our</a:t>
            </a:r>
            <a:r>
              <a:rPr lang="fr-FR" sz="3200" b="1" dirty="0"/>
              <a:t> </a:t>
            </a:r>
            <a:r>
              <a:rPr lang="fr-FR" sz="3200" b="1" dirty="0" err="1"/>
              <a:t>website</a:t>
            </a:r>
            <a:r>
              <a:rPr lang="fr-FR" sz="3200" b="1" dirty="0"/>
              <a:t> </a:t>
            </a:r>
            <a:r>
              <a:rPr lang="fr-FR" sz="3200" dirty="0"/>
              <a:t>and </a:t>
            </a:r>
            <a:r>
              <a:rPr lang="fr-FR" sz="3200" dirty="0" err="1"/>
              <a:t>reach</a:t>
            </a:r>
            <a:r>
              <a:rPr lang="fr-FR" sz="3200" dirty="0"/>
              <a:t> out </a:t>
            </a:r>
            <a:r>
              <a:rPr lang="fr-FR" sz="3200" dirty="0" err="1"/>
              <a:t>only</a:t>
            </a:r>
            <a:r>
              <a:rPr lang="fr-FR" sz="3200" dirty="0"/>
              <a:t> </a:t>
            </a:r>
            <a:r>
              <a:rPr lang="fr-FR" sz="3200" dirty="0" err="1"/>
              <a:t>when</a:t>
            </a:r>
            <a:r>
              <a:rPr lang="fr-FR" sz="3200" dirty="0"/>
              <a:t> </a:t>
            </a:r>
            <a:r>
              <a:rPr lang="fr-FR" sz="3200" dirty="0" err="1"/>
              <a:t>we</a:t>
            </a:r>
            <a:r>
              <a:rPr lang="fr-FR" sz="3200" dirty="0"/>
              <a:t> </a:t>
            </a:r>
            <a:r>
              <a:rPr lang="fr-FR" sz="3200" dirty="0" err="1"/>
              <a:t>need</a:t>
            </a:r>
            <a:r>
              <a:rPr lang="fr-FR" sz="3200" dirty="0"/>
              <a:t> to </a:t>
            </a:r>
            <a:r>
              <a:rPr lang="fr-FR" sz="3200" dirty="0" err="1"/>
              <a:t>make</a:t>
            </a:r>
            <a:r>
              <a:rPr lang="fr-FR" sz="3200" dirty="0"/>
              <a:t> a sale</a:t>
            </a:r>
            <a:r>
              <a:rPr lang="fr-FR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Research</a:t>
            </a:r>
            <a:r>
              <a:rPr lang="fr-FR" b="1" dirty="0"/>
              <a:t> </a:t>
            </a:r>
            <a:r>
              <a:rPr lang="fr-FR" b="1" dirty="0" err="1"/>
              <a:t>our</a:t>
            </a:r>
            <a:r>
              <a:rPr lang="fr-FR" b="1" dirty="0"/>
              <a:t> prospects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415" y="1567543"/>
            <a:ext cx="7201585" cy="543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Research</a:t>
            </a:r>
            <a:r>
              <a:rPr lang="fr-FR" b="1" dirty="0"/>
              <a:t> </a:t>
            </a:r>
            <a:r>
              <a:rPr lang="fr-FR" b="1" dirty="0" err="1"/>
              <a:t>our</a:t>
            </a:r>
            <a:r>
              <a:rPr lang="fr-FR" b="1" dirty="0"/>
              <a:t> prospects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1654629"/>
            <a:ext cx="6591985" cy="4256593"/>
          </a:xfrm>
        </p:spPr>
        <p:txBody>
          <a:bodyPr>
            <a:noAutofit/>
          </a:bodyPr>
          <a:lstStyle/>
          <a:p>
            <a:r>
              <a:rPr lang="fr-FR" sz="3200" dirty="0"/>
              <a:t> </a:t>
            </a:r>
            <a:r>
              <a:rPr lang="fr-FR" sz="3200" dirty="0" err="1"/>
              <a:t>Before</a:t>
            </a:r>
            <a:r>
              <a:rPr lang="fr-FR" sz="3200" dirty="0"/>
              <a:t> picking up the phone to call a prospect, </a:t>
            </a:r>
            <a:r>
              <a:rPr lang="fr-FR" sz="3200" dirty="0" err="1"/>
              <a:t>it</a:t>
            </a:r>
            <a:r>
              <a:rPr lang="fr-FR" sz="3200" dirty="0"/>
              <a:t> </a:t>
            </a:r>
            <a:r>
              <a:rPr lang="fr-FR" sz="3200" dirty="0" err="1"/>
              <a:t>often</a:t>
            </a:r>
            <a:r>
              <a:rPr lang="fr-FR" sz="3200" dirty="0"/>
              <a:t> pays to </a:t>
            </a:r>
            <a:r>
              <a:rPr lang="fr-FR" sz="3200" b="1" dirty="0" err="1"/>
              <a:t>take</a:t>
            </a:r>
            <a:r>
              <a:rPr lang="fr-FR" sz="3200" b="1" dirty="0"/>
              <a:t> a quick look at </a:t>
            </a:r>
            <a:r>
              <a:rPr lang="fr-FR" sz="3200" b="1" dirty="0" err="1"/>
              <a:t>their</a:t>
            </a:r>
            <a:r>
              <a:rPr lang="fr-FR" sz="3200" b="1" dirty="0"/>
              <a:t> </a:t>
            </a:r>
            <a:r>
              <a:rPr lang="fr-FR" sz="3200" b="1" dirty="0" err="1"/>
              <a:t>website</a:t>
            </a:r>
            <a:r>
              <a:rPr lang="fr-FR" sz="3200" b="1" dirty="0"/>
              <a:t> to </a:t>
            </a:r>
            <a:r>
              <a:rPr lang="fr-FR" sz="3200" b="1" dirty="0" err="1"/>
              <a:t>see</a:t>
            </a:r>
            <a:r>
              <a:rPr lang="fr-FR" sz="3200" b="1" dirty="0"/>
              <a:t> </a:t>
            </a:r>
            <a:r>
              <a:rPr lang="fr-FR" sz="3200" b="1" dirty="0" err="1"/>
              <a:t>what</a:t>
            </a:r>
            <a:r>
              <a:rPr lang="fr-FR" sz="3200" b="1" dirty="0"/>
              <a:t> the business </a:t>
            </a:r>
            <a:r>
              <a:rPr lang="fr-FR" sz="3200" b="1" dirty="0" err="1"/>
              <a:t>is</a:t>
            </a:r>
            <a:r>
              <a:rPr lang="fr-FR" sz="3200" b="1" dirty="0"/>
              <a:t> about. </a:t>
            </a:r>
          </a:p>
          <a:p>
            <a:r>
              <a:rPr lang="fr-FR" sz="3200" dirty="0" err="1"/>
              <a:t>We</a:t>
            </a:r>
            <a:r>
              <a:rPr lang="fr-FR" sz="3200" dirty="0"/>
              <a:t> </a:t>
            </a:r>
            <a:r>
              <a:rPr lang="fr-FR" sz="3200" dirty="0" err="1"/>
              <a:t>might</a:t>
            </a:r>
            <a:r>
              <a:rPr lang="fr-FR" sz="3200" dirty="0"/>
              <a:t> </a:t>
            </a:r>
            <a:r>
              <a:rPr lang="fr-FR" sz="3200" dirty="0" err="1"/>
              <a:t>even</a:t>
            </a:r>
            <a:r>
              <a:rPr lang="fr-FR" sz="3200" dirty="0"/>
              <a:t> spot </a:t>
            </a:r>
            <a:r>
              <a:rPr lang="fr-FR" sz="3200" b="1" dirty="0"/>
              <a:t>a </a:t>
            </a:r>
            <a:r>
              <a:rPr lang="fr-FR" sz="3200" b="1" dirty="0" err="1"/>
              <a:t>great</a:t>
            </a:r>
            <a:r>
              <a:rPr lang="fr-FR" sz="3200" b="1" dirty="0"/>
              <a:t> </a:t>
            </a:r>
            <a:r>
              <a:rPr lang="fr-FR" sz="3200" b="1" dirty="0" err="1"/>
              <a:t>opportunity</a:t>
            </a:r>
            <a:r>
              <a:rPr lang="fr-FR" sz="3200" b="1" dirty="0"/>
              <a:t> </a:t>
            </a:r>
            <a:r>
              <a:rPr lang="fr-FR" sz="3200" dirty="0" err="1"/>
              <a:t>that</a:t>
            </a:r>
            <a:r>
              <a:rPr lang="fr-FR" sz="3200" dirty="0"/>
              <a:t> </a:t>
            </a:r>
            <a:r>
              <a:rPr lang="fr-FR" sz="3200" dirty="0" err="1"/>
              <a:t>our</a:t>
            </a:r>
            <a:r>
              <a:rPr lang="fr-FR" sz="3200" dirty="0"/>
              <a:t> mobile </a:t>
            </a:r>
            <a:r>
              <a:rPr lang="fr-FR" sz="3200" dirty="0" err="1"/>
              <a:t>strategies</a:t>
            </a:r>
            <a:r>
              <a:rPr lang="fr-FR" sz="3200" dirty="0"/>
              <a:t> </a:t>
            </a:r>
            <a:r>
              <a:rPr lang="fr-FR" sz="3200" dirty="0" err="1"/>
              <a:t>would</a:t>
            </a:r>
            <a:r>
              <a:rPr lang="fr-FR" sz="3200" dirty="0"/>
              <a:t>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perfect</a:t>
            </a:r>
            <a:r>
              <a:rPr lang="fr-FR" sz="3200" dirty="0"/>
              <a:t> for </a:t>
            </a:r>
            <a:r>
              <a:rPr lang="fr-FR" sz="3200" dirty="0" err="1"/>
              <a:t>this</a:t>
            </a:r>
            <a:r>
              <a:rPr lang="fr-FR" sz="3200" dirty="0"/>
              <a:t> business.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Never drive the conversation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424" y="1625600"/>
            <a:ext cx="5804973" cy="45005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</TotalTime>
  <Words>671</Words>
  <Application>Microsoft Office PowerPoint</Application>
  <PresentationFormat>Affichage à l'écran (4:3)</PresentationFormat>
  <Paragraphs>55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Corbel</vt:lpstr>
      <vt:lpstr>Wingdings 3</vt:lpstr>
      <vt:lpstr>Brin</vt:lpstr>
      <vt:lpstr>Hello, we are the French team ! </vt:lpstr>
      <vt:lpstr>   </vt:lpstr>
      <vt:lpstr>Concept of the application </vt:lpstr>
      <vt:lpstr>How we are going to sell our mobile app </vt:lpstr>
      <vt:lpstr>Join the community</vt:lpstr>
      <vt:lpstr>Join the community</vt:lpstr>
      <vt:lpstr>Research our prospects</vt:lpstr>
      <vt:lpstr>Research our prospects</vt:lpstr>
      <vt:lpstr>Never drive the conversation</vt:lpstr>
      <vt:lpstr>Never drive the conversation</vt:lpstr>
      <vt:lpstr>Work to make it work</vt:lpstr>
      <vt:lpstr>Work to make it work</vt:lpstr>
      <vt:lpstr>Always remember ...</vt:lpstr>
      <vt:lpstr>Treat the customer like a person</vt:lpstr>
      <vt:lpstr>Be proactive when selling apps</vt:lpstr>
      <vt:lpstr>Be proactive when selling apps</vt:lpstr>
      <vt:lpstr>Never make them feel small</vt:lpstr>
      <vt:lpstr>Never make them feel small</vt:lpstr>
      <vt:lpstr>Is this a bad time ?</vt:lpstr>
      <vt:lpstr>Is this a bad time ?</vt:lpstr>
      <vt:lpstr>Présentation PowerPoint</vt:lpstr>
    </vt:vector>
  </TitlesOfParts>
  <Company>gardien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are going to sell our mobile apps</dc:title>
  <dc:creator>SYN Copro FLANDRIN yvon</dc:creator>
  <cp:lastModifiedBy>Elodie Cormier</cp:lastModifiedBy>
  <cp:revision>12</cp:revision>
  <dcterms:created xsi:type="dcterms:W3CDTF">2017-12-13T15:51:31Z</dcterms:created>
  <dcterms:modified xsi:type="dcterms:W3CDTF">2018-03-02T10:24:00Z</dcterms:modified>
</cp:coreProperties>
</file>