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6422-0AAC-4036-B3B5-2326491B4AAE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4C256-7745-409C-B62B-D568BF7AB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0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C256-7745-409C-B62B-D568BF7ABFC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9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8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30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68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3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2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3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0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77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3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5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65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A580E-661C-4E75-B0EB-AE8ABB33153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0725F4-6A5A-4713-BB25-167AA0881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6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0367" y="307265"/>
            <a:ext cx="5097976" cy="78760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386257">
            <a:off x="1327355" y="4791611"/>
            <a:ext cx="9144000" cy="8429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 waiter is an application about linking employees and employers in the hospitality and catering sectors</a:t>
            </a:r>
          </a:p>
          <a:p>
            <a:br>
              <a:rPr lang="en-US" dirty="0"/>
            </a:br>
            <a:endParaRPr lang="en-US" dirty="0"/>
          </a:p>
          <a:p>
            <a:pPr algn="ctr"/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480">
            <a:off x="6667370" y="669429"/>
            <a:ext cx="4397606" cy="44240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596825">
            <a:off x="1025248" y="909173"/>
            <a:ext cx="6171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/>
              <a:t>SUPER WAITER </a:t>
            </a:r>
          </a:p>
        </p:txBody>
      </p:sp>
      <p:sp>
        <p:nvSpPr>
          <p:cNvPr id="7" name="ZoneTexte 6"/>
          <p:cNvSpPr txBox="1"/>
          <p:nvPr/>
        </p:nvSpPr>
        <p:spPr>
          <a:xfrm rot="20548950">
            <a:off x="1679726" y="2030095"/>
            <a:ext cx="516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solidFill>
                  <a:srgbClr val="C00000"/>
                </a:solidFill>
              </a:rPr>
              <a:t>Best staff on a plate </a:t>
            </a:r>
          </a:p>
        </p:txBody>
      </p:sp>
    </p:spTree>
    <p:extLst>
      <p:ext uri="{BB962C8B-B14F-4D97-AF65-F5344CB8AC3E}">
        <p14:creationId xmlns:p14="http://schemas.microsoft.com/office/powerpoint/2010/main" val="282324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9" y="1233500"/>
            <a:ext cx="3879273" cy="387927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18" y="1233500"/>
            <a:ext cx="3879273" cy="3879273"/>
          </a:xfrm>
        </p:spPr>
      </p:pic>
      <p:sp>
        <p:nvSpPr>
          <p:cNvPr id="7" name="ZoneTexte 6"/>
          <p:cNvSpPr txBox="1"/>
          <p:nvPr/>
        </p:nvSpPr>
        <p:spPr>
          <a:xfrm>
            <a:off x="3271650" y="1996052"/>
            <a:ext cx="163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rbel" panose="020B0503020204020204" pitchFamily="34" charset="0"/>
              </a:rPr>
              <a:t>Select </a:t>
            </a:r>
            <a:r>
              <a:rPr lang="fr-FR" dirty="0" err="1">
                <a:latin typeface="Corbel" panose="020B0503020204020204" pitchFamily="34" charset="0"/>
              </a:rPr>
              <a:t>your</a:t>
            </a:r>
            <a:r>
              <a:rPr lang="fr-FR" dirty="0">
                <a:latin typeface="Corbel" panose="020B0503020204020204" pitchFamily="34" charset="0"/>
              </a:rPr>
              <a:t> </a:t>
            </a:r>
            <a:r>
              <a:rPr lang="fr-FR" dirty="0" err="1">
                <a:latin typeface="Corbel" panose="020B0503020204020204" pitchFamily="34" charset="0"/>
              </a:rPr>
              <a:t>worker</a:t>
            </a:r>
            <a:r>
              <a:rPr lang="fr-FR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71650" y="2752406"/>
            <a:ext cx="1543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1"/>
                </a:solidFill>
                <a:latin typeface="Corbel" panose="020B0503020204020204" pitchFamily="34" charset="0"/>
              </a:rPr>
              <a:t>Pastry</a:t>
            </a:r>
            <a:r>
              <a:rPr lang="fr-FR" sz="1600" dirty="0">
                <a:solidFill>
                  <a:schemeClr val="accent1"/>
                </a:solidFill>
                <a:latin typeface="Corbel" panose="020B0503020204020204" pitchFamily="34" charset="0"/>
              </a:rPr>
              <a:t> chef</a:t>
            </a:r>
          </a:p>
          <a:p>
            <a:r>
              <a:rPr lang="fr-FR" sz="1400" dirty="0">
                <a:solidFill>
                  <a:schemeClr val="accent1"/>
                </a:solidFill>
                <a:latin typeface="Corbel" panose="020B0503020204020204" pitchFamily="34" charset="0"/>
              </a:rPr>
              <a:t>Paul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09918" y="3306404"/>
            <a:ext cx="12469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  <a:latin typeface="Corbel" panose="020B0503020204020204" pitchFamily="34" charset="0"/>
              </a:rPr>
              <a:t>Pastry</a:t>
            </a:r>
            <a:r>
              <a:rPr lang="fr-FR" dirty="0">
                <a:solidFill>
                  <a:schemeClr val="accent1"/>
                </a:solidFill>
                <a:latin typeface="Corbel" panose="020B0503020204020204" pitchFamily="34" charset="0"/>
              </a:rPr>
              <a:t> chef</a:t>
            </a:r>
          </a:p>
          <a:p>
            <a:r>
              <a:rPr lang="fr-FR" sz="1600" dirty="0">
                <a:solidFill>
                  <a:schemeClr val="accent1"/>
                </a:solidFill>
                <a:latin typeface="Corbel" panose="020B0503020204020204" pitchFamily="34" charset="0"/>
              </a:rPr>
              <a:t>Laetitia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27" y="2885470"/>
            <a:ext cx="1530429" cy="42093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08041" y="1998474"/>
            <a:ext cx="15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rbel" panose="020B0503020204020204" pitchFamily="34" charset="0"/>
              </a:rPr>
              <a:t>Grade </a:t>
            </a:r>
            <a:r>
              <a:rPr lang="fr-FR" dirty="0" err="1">
                <a:latin typeface="Corbel" panose="020B0503020204020204" pitchFamily="34" charset="0"/>
              </a:rPr>
              <a:t>your</a:t>
            </a:r>
            <a:r>
              <a:rPr lang="fr-FR" dirty="0">
                <a:latin typeface="Corbel" panose="020B0503020204020204" pitchFamily="34" charset="0"/>
              </a:rPr>
              <a:t>  </a:t>
            </a:r>
            <a:r>
              <a:rPr lang="fr-FR" dirty="0" err="1">
                <a:latin typeface="Corbel" panose="020B0503020204020204" pitchFamily="34" charset="0"/>
              </a:rPr>
              <a:t>worker</a:t>
            </a:r>
            <a:r>
              <a:rPr lang="fr-FR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77729" y="5691694"/>
            <a:ext cx="8067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rial Black" panose="020B0A04020102020204" pitchFamily="34" charset="0"/>
              </a:rPr>
              <a:t>You can select a </a:t>
            </a:r>
            <a:r>
              <a:rPr lang="fr-FR" sz="2200" dirty="0" err="1">
                <a:latin typeface="Arial Black" panose="020B0A04020102020204" pitchFamily="34" charset="0"/>
              </a:rPr>
              <a:t>worker</a:t>
            </a:r>
            <a:r>
              <a:rPr lang="fr-FR" sz="2200" dirty="0">
                <a:latin typeface="Arial Black" panose="020B0A04020102020204" pitchFamily="34" charset="0"/>
              </a:rPr>
              <a:t> and rate </a:t>
            </a:r>
            <a:r>
              <a:rPr lang="fr-FR" sz="2200" dirty="0" err="1">
                <a:latin typeface="Arial Black" panose="020B0A04020102020204" pitchFamily="34" charset="0"/>
              </a:rPr>
              <a:t>them</a:t>
            </a:r>
            <a:r>
              <a:rPr lang="fr-FR" sz="2200" dirty="0">
                <a:latin typeface="Arial Black" panose="020B0A04020102020204" pitchFamily="34" charset="0"/>
              </a:rPr>
              <a:t>, </a:t>
            </a:r>
            <a:r>
              <a:rPr lang="fr-FR" sz="2200" dirty="0" err="1">
                <a:latin typeface="Arial Black" panose="020B0A04020102020204" pitchFamily="34" charset="0"/>
              </a:rPr>
              <a:t>make</a:t>
            </a:r>
            <a:r>
              <a:rPr lang="fr-FR" sz="2200" dirty="0">
                <a:latin typeface="Arial Black" panose="020B0A04020102020204" pitchFamily="34" charset="0"/>
              </a:rPr>
              <a:t> a comment about </a:t>
            </a:r>
            <a:r>
              <a:rPr lang="fr-FR" sz="2200" dirty="0" err="1">
                <a:latin typeface="Arial Black" panose="020B0A04020102020204" pitchFamily="34" charset="0"/>
              </a:rPr>
              <a:t>their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way</a:t>
            </a:r>
            <a:r>
              <a:rPr lang="fr-FR" sz="2200" dirty="0">
                <a:latin typeface="Arial Black" panose="020B0A04020102020204" pitchFamily="34" charset="0"/>
              </a:rPr>
              <a:t> of </a:t>
            </a:r>
            <a:r>
              <a:rPr lang="fr-FR" sz="2200" dirty="0" err="1">
                <a:latin typeface="Arial Black" panose="020B0A04020102020204" pitchFamily="34" charset="0"/>
              </a:rPr>
              <a:t>working</a:t>
            </a:r>
            <a:endParaRPr lang="fr-FR" sz="2200" dirty="0"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10445" y="415591"/>
            <a:ext cx="383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5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330" y="176940"/>
            <a:ext cx="10396882" cy="1151965"/>
          </a:xfrm>
        </p:spPr>
        <p:txBody>
          <a:bodyPr/>
          <a:lstStyle/>
          <a:p>
            <a:pPr algn="ctr"/>
            <a:r>
              <a:rPr lang="fr-FR" dirty="0"/>
              <a:t>Our Product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9" y="2526550"/>
            <a:ext cx="3373568" cy="33938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624062">
            <a:off x="1977553" y="2004338"/>
            <a:ext cx="56984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/>
              <a:t>SUPER WAITER </a:t>
            </a:r>
          </a:p>
        </p:txBody>
      </p:sp>
      <p:sp>
        <p:nvSpPr>
          <p:cNvPr id="15" name="Rectangle 14"/>
          <p:cNvSpPr/>
          <p:nvPr/>
        </p:nvSpPr>
        <p:spPr>
          <a:xfrm rot="20551006">
            <a:off x="2400859" y="3233610"/>
            <a:ext cx="4825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dirty="0">
                <a:solidFill>
                  <a:srgbClr val="C00000"/>
                </a:solidFill>
              </a:rPr>
              <a:t>Best staff on a plate </a:t>
            </a:r>
          </a:p>
        </p:txBody>
      </p:sp>
      <p:cxnSp>
        <p:nvCxnSpPr>
          <p:cNvPr id="17" name="Connecteur droit 16"/>
          <p:cNvCxnSpPr>
            <a:cxnSpLocks/>
          </p:cNvCxnSpPr>
          <p:nvPr/>
        </p:nvCxnSpPr>
        <p:spPr>
          <a:xfrm>
            <a:off x="1454214" y="1397553"/>
            <a:ext cx="0" cy="3863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cxnSpLocks/>
          </p:cNvCxnSpPr>
          <p:nvPr/>
        </p:nvCxnSpPr>
        <p:spPr>
          <a:xfrm>
            <a:off x="1449350" y="1397553"/>
            <a:ext cx="90884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cxnSpLocks/>
          </p:cNvCxnSpPr>
          <p:nvPr/>
        </p:nvCxnSpPr>
        <p:spPr>
          <a:xfrm>
            <a:off x="10537783" y="1397553"/>
            <a:ext cx="0" cy="3863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</p:cNvCxnSpPr>
          <p:nvPr/>
        </p:nvCxnSpPr>
        <p:spPr>
          <a:xfrm>
            <a:off x="1449350" y="5249846"/>
            <a:ext cx="9088433" cy="56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0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hose&#10;&#10;Description générée avec un niveau de confiance élev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3413926"/>
            <a:ext cx="2186609" cy="199528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                              Price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1" y="2027583"/>
            <a:ext cx="9385851" cy="3191805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businesses pay 5% of the salary to the application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different options  (prime, regular, permanent, temporary 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 will no be shops, only an office in France for the present time in order to minimize the costs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15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975" y="238539"/>
            <a:ext cx="10396882" cy="1151965"/>
          </a:xfrm>
        </p:spPr>
        <p:txBody>
          <a:bodyPr/>
          <a:lstStyle/>
          <a:p>
            <a:pPr algn="ctr"/>
            <a:r>
              <a:rPr lang="en-GB" dirty="0"/>
              <a:t>Place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7975" y="1139687"/>
            <a:ext cx="10394707" cy="327328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product will first be available for establishments located in Paris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PLAN is to expand our activity to other touristic  places in France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future We will create a website in English for other countries to be able to use our services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617843"/>
            <a:ext cx="3366053" cy="29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r="6554" b="-3"/>
          <a:stretch/>
        </p:blipFill>
        <p:spPr>
          <a:xfrm>
            <a:off x="8539089" y="4200816"/>
            <a:ext cx="3362179" cy="25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8680" y="238539"/>
            <a:ext cx="4951408" cy="72887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Promotion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1" y="516835"/>
            <a:ext cx="10737165" cy="46250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aim is to promote our product in gastronomic restaurants and hotels in the capital of food: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will promote our service by presenting it directly to the establishments our school is working with ( internship partnerships)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attract other establishments  thanks to advertisements in specialized papers and on social medias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4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SEE YOU SOON ON OUR APPLICATION !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listening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7041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1300" y="0"/>
            <a:ext cx="10018713" cy="1752599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 of the application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94277" y="1752599"/>
            <a:ext cx="10018713" cy="326076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application is available on app store and play store.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there to answer the needs of our graduates who want to work for a luxury restaurant.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for luxury restaurant owners or managers, it is the easiest way to get qualified staff.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ensure our customers with a reliable and immediate answer.  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80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8" y="-307768"/>
            <a:ext cx="10018713" cy="1752599"/>
          </a:xfrm>
        </p:spPr>
        <p:txBody>
          <a:bodyPr/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Possibility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the job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seacher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7896" y="1564557"/>
            <a:ext cx="10018713" cy="3124201"/>
          </a:xfrm>
        </p:spPr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a job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luxury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catering establishments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C.V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prestigious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establishments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full-time, part-time or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occasionally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92" y="3126658"/>
            <a:ext cx="3002029" cy="22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-383458"/>
            <a:ext cx="10018713" cy="1752599"/>
          </a:xfrm>
        </p:spPr>
        <p:txBody>
          <a:bodyPr/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Possibility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2426" y="967410"/>
            <a:ext cx="10018713" cy="4490722"/>
          </a:xfrm>
        </p:spPr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qualified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staff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best service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contact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well-trained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waiters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cooks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etc…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staff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staff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effort and no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paperwork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THIS IS the solution to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staff issues !  </a:t>
            </a:r>
          </a:p>
          <a:p>
            <a:pPr marL="0" indent="0"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10" y="2825812"/>
            <a:ext cx="2632320" cy="26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438" y="-117987"/>
            <a:ext cx="10018713" cy="1752599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Principal 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5949" y="1118418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catering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job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Help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staff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case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marL="0" indent="0" algn="ctr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belong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to one of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application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made for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84218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797" y="1300571"/>
            <a:ext cx="10018711" cy="3048000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+mn-lt"/>
              </a:rPr>
              <a:t>How to use super </a:t>
            </a:r>
            <a:r>
              <a:rPr lang="fr-FR" sz="6600" dirty="0" err="1">
                <a:latin typeface="+mn-lt"/>
              </a:rPr>
              <a:t>waiter</a:t>
            </a:r>
            <a:r>
              <a:rPr lang="fr-FR" sz="6600" dirty="0">
                <a:latin typeface="+mn-lt"/>
              </a:rPr>
              <a:t>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10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01" y="2422566"/>
            <a:ext cx="1589422" cy="902526"/>
          </a:xfrm>
          <a:prstGeom prst="rect">
            <a:avLst/>
          </a:prstGeom>
        </p:spPr>
      </p:pic>
      <p:pic>
        <p:nvPicPr>
          <p:cNvPr id="15" name="Espace réservé du contenu 1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91" y="1045132"/>
            <a:ext cx="3835132" cy="3835132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25" y="1186708"/>
            <a:ext cx="3693556" cy="3693556"/>
          </a:xfrm>
        </p:spPr>
      </p:pic>
      <p:sp>
        <p:nvSpPr>
          <p:cNvPr id="10" name="ZoneTexte 9"/>
          <p:cNvSpPr txBox="1"/>
          <p:nvPr/>
        </p:nvSpPr>
        <p:spPr>
          <a:xfrm>
            <a:off x="8567881" y="2237900"/>
            <a:ext cx="160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 </a:t>
            </a:r>
            <a:r>
              <a:rPr lang="fr-FR" dirty="0" err="1">
                <a:solidFill>
                  <a:schemeClr val="accent1"/>
                </a:solidFill>
              </a:rPr>
              <a:t>am</a:t>
            </a:r>
            <a:r>
              <a:rPr lang="fr-FR" dirty="0">
                <a:solidFill>
                  <a:schemeClr val="accent1"/>
                </a:solidFill>
              </a:rPr>
              <a:t> a manager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67882" y="3598223"/>
            <a:ext cx="160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I </a:t>
            </a:r>
            <a:r>
              <a:rPr lang="fr-FR" sz="1600" dirty="0" err="1">
                <a:solidFill>
                  <a:schemeClr val="bg1"/>
                </a:solidFill>
              </a:rPr>
              <a:t>am</a:t>
            </a:r>
            <a:r>
              <a:rPr lang="fr-FR" sz="1600" dirty="0">
                <a:solidFill>
                  <a:schemeClr val="bg1"/>
                </a:solidFill>
              </a:rPr>
              <a:t> a </a:t>
            </a:r>
            <a:r>
              <a:rPr lang="fr-FR" sz="1600" dirty="0" err="1">
                <a:solidFill>
                  <a:schemeClr val="bg1"/>
                </a:solidFill>
              </a:rPr>
              <a:t>worker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14617" y="5594256"/>
            <a:ext cx="8829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err="1">
                <a:latin typeface="Arial Black" panose="020B0A04020102020204" pitchFamily="34" charset="0"/>
              </a:rPr>
              <a:t>Register</a:t>
            </a:r>
            <a:r>
              <a:rPr lang="fr-FR" sz="2200" dirty="0">
                <a:latin typeface="Arial Black" panose="020B0A04020102020204" pitchFamily="34" charset="0"/>
              </a:rPr>
              <a:t> in </a:t>
            </a:r>
            <a:r>
              <a:rPr lang="fr-FR" sz="2200" dirty="0" err="1">
                <a:latin typeface="Arial Black" panose="020B0A04020102020204" pitchFamily="34" charset="0"/>
              </a:rPr>
              <a:t>less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than</a:t>
            </a:r>
            <a:r>
              <a:rPr lang="fr-FR" sz="2200" dirty="0">
                <a:latin typeface="Arial Black" panose="020B0A04020102020204" pitchFamily="34" charset="0"/>
              </a:rPr>
              <a:t> 5 minutes on </a:t>
            </a:r>
            <a:r>
              <a:rPr lang="fr-FR" sz="2200" dirty="0" err="1">
                <a:latin typeface="Arial Black" panose="020B0A04020102020204" pitchFamily="34" charset="0"/>
              </a:rPr>
              <a:t>our</a:t>
            </a:r>
            <a:r>
              <a:rPr lang="fr-FR" sz="2200" dirty="0">
                <a:latin typeface="Arial Black" panose="020B0A04020102020204" pitchFamily="34" charset="0"/>
              </a:rPr>
              <a:t> platform </a:t>
            </a:r>
            <a:r>
              <a:rPr lang="fr-FR" sz="2200" dirty="0" err="1">
                <a:latin typeface="Arial Black" panose="020B0A04020102020204" pitchFamily="34" charset="0"/>
              </a:rPr>
              <a:t>available</a:t>
            </a:r>
            <a:r>
              <a:rPr lang="fr-FR" sz="2200" dirty="0">
                <a:latin typeface="Arial Black" panose="020B0A04020102020204" pitchFamily="34" charset="0"/>
              </a:rPr>
              <a:t> on mobile phones or on </a:t>
            </a:r>
            <a:r>
              <a:rPr lang="fr-FR" sz="2200" dirty="0" err="1">
                <a:latin typeface="Arial Black" panose="020B0A04020102020204" pitchFamily="34" charset="0"/>
              </a:rPr>
              <a:t>our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website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86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73" y="1319838"/>
            <a:ext cx="3784269" cy="3784269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25" y="1379116"/>
            <a:ext cx="3784269" cy="3784269"/>
          </a:xfrm>
        </p:spPr>
      </p:pic>
      <p:sp>
        <p:nvSpPr>
          <p:cNvPr id="12" name="ZoneTexte 11"/>
          <p:cNvSpPr txBox="1"/>
          <p:nvPr/>
        </p:nvSpPr>
        <p:spPr>
          <a:xfrm>
            <a:off x="3194899" y="2090700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Find</a:t>
            </a:r>
            <a:r>
              <a:rPr lang="fr-FR" sz="1600" b="1" dirty="0">
                <a:solidFill>
                  <a:schemeClr val="bg1"/>
                </a:solidFill>
                <a:latin typeface="Corbel" panose="020B0503020204020204" pitchFamily="34" charset="0"/>
              </a:rPr>
              <a:t> a mission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94899" y="2625720"/>
            <a:ext cx="142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orbel" panose="020B0503020204020204" pitchFamily="34" charset="0"/>
              </a:rPr>
              <a:t>Head </a:t>
            </a:r>
            <a:r>
              <a:rPr lang="fr-FR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Waiter</a:t>
            </a:r>
            <a:endParaRPr lang="fr-FR" sz="1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Makassar</a:t>
            </a:r>
            <a:r>
              <a:rPr lang="fr-FR" sz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Lounge</a:t>
            </a:r>
            <a:r>
              <a:rPr lang="fr-FR" sz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167961" y="3211973"/>
            <a:ext cx="134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orbel" panose="020B0503020204020204" pitchFamily="34" charset="0"/>
              </a:rPr>
              <a:t>Head </a:t>
            </a:r>
            <a:r>
              <a:rPr lang="fr-FR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Waiter</a:t>
            </a:r>
            <a:endParaRPr lang="fr-FR" sz="1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fr-FR" sz="1200" dirty="0">
                <a:solidFill>
                  <a:schemeClr val="bg1"/>
                </a:solidFill>
                <a:latin typeface="Corbel" panose="020B0503020204020204" pitchFamily="34" charset="0"/>
              </a:rPr>
              <a:t>Plaza Athénée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67961" y="3791950"/>
            <a:ext cx="13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Corbel" panose="020B0503020204020204" pitchFamily="34" charset="0"/>
              </a:rPr>
              <a:t>Cook</a:t>
            </a:r>
          </a:p>
          <a:p>
            <a:r>
              <a:rPr lang="fr-FR" sz="1200" dirty="0">
                <a:solidFill>
                  <a:schemeClr val="bg1"/>
                </a:solidFill>
                <a:latin typeface="Corbel" panose="020B0503020204020204" pitchFamily="34" charset="0"/>
              </a:rPr>
              <a:t>Eiffel Tower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646" y="3211973"/>
            <a:ext cx="1530429" cy="4209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670236" y="2040945"/>
            <a:ext cx="153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orbel" panose="020B0503020204020204" pitchFamily="34" charset="0"/>
              </a:rPr>
              <a:t>Grade </a:t>
            </a:r>
            <a:r>
              <a:rPr lang="fr-FR" sz="1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this</a:t>
            </a:r>
            <a:r>
              <a:rPr lang="fr-FR" sz="1600" b="1" dirty="0">
                <a:solidFill>
                  <a:schemeClr val="bg1"/>
                </a:solidFill>
                <a:latin typeface="Corbel" panose="020B0503020204020204" pitchFamily="34" charset="0"/>
              </a:rPr>
              <a:t> establishment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55819" y="5640548"/>
            <a:ext cx="920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err="1">
                <a:latin typeface="Arial Black" panose="020B0A04020102020204" pitchFamily="34" charset="0"/>
              </a:rPr>
              <a:t>Choose</a:t>
            </a:r>
            <a:r>
              <a:rPr lang="fr-FR" sz="2200" dirty="0">
                <a:latin typeface="Arial Black" panose="020B0A04020102020204" pitchFamily="34" charset="0"/>
              </a:rPr>
              <a:t> a mission, rate the establishment and </a:t>
            </a:r>
            <a:r>
              <a:rPr lang="fr-FR" sz="2200" dirty="0" err="1">
                <a:latin typeface="Arial Black" panose="020B0A04020102020204" pitchFamily="34" charset="0"/>
              </a:rPr>
              <a:t>make</a:t>
            </a:r>
            <a:r>
              <a:rPr lang="fr-FR" sz="2200" dirty="0">
                <a:latin typeface="Arial Black" panose="020B0A04020102020204" pitchFamily="34" charset="0"/>
              </a:rPr>
              <a:t> a comment about the </a:t>
            </a:r>
            <a:r>
              <a:rPr lang="fr-FR" sz="2200" dirty="0" err="1">
                <a:latin typeface="Arial Black" panose="020B0A04020102020204" pitchFamily="34" charset="0"/>
              </a:rPr>
              <a:t>working</a:t>
            </a:r>
            <a:r>
              <a:rPr lang="fr-FR" sz="2200" dirty="0">
                <a:latin typeface="Arial Black" panose="020B0A04020102020204" pitchFamily="34" charset="0"/>
              </a:rPr>
              <a:t> conditions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67409" y="18598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46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93" y="1303526"/>
            <a:ext cx="3900828" cy="390082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86" y="1303526"/>
            <a:ext cx="3900828" cy="3900828"/>
          </a:xfrm>
        </p:spPr>
      </p:pic>
      <p:sp>
        <p:nvSpPr>
          <p:cNvPr id="9" name="ZoneTexte 8"/>
          <p:cNvSpPr txBox="1"/>
          <p:nvPr/>
        </p:nvSpPr>
        <p:spPr>
          <a:xfrm>
            <a:off x="3096486" y="1958424"/>
            <a:ext cx="14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1"/>
                </a:solidFill>
                <a:latin typeface="Corbel" panose="020B0503020204020204" pitchFamily="34" charset="0"/>
              </a:rPr>
              <a:t>Register</a:t>
            </a:r>
            <a:r>
              <a:rPr lang="fr-FR" sz="16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chemeClr val="accent1"/>
                </a:solidFill>
                <a:latin typeface="Corbel" panose="020B0503020204020204" pitchFamily="34" charset="0"/>
              </a:rPr>
              <a:t>your</a:t>
            </a:r>
            <a:r>
              <a:rPr lang="fr-FR" sz="1600" dirty="0">
                <a:solidFill>
                  <a:schemeClr val="accent1"/>
                </a:solidFill>
                <a:latin typeface="Corbel" panose="020B0503020204020204" pitchFamily="34" charset="0"/>
              </a:rPr>
              <a:t> establishment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55861" y="2603180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Corbel" panose="020B0503020204020204" pitchFamily="34" charset="0"/>
              </a:rPr>
              <a:t>Name</a:t>
            </a:r>
            <a:r>
              <a:rPr lang="fr-FR" dirty="0">
                <a:solidFill>
                  <a:schemeClr val="tx2"/>
                </a:solidFill>
              </a:rPr>
              <a:t>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55861" y="2966837"/>
            <a:ext cx="13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  <a:latin typeface="Corbel" panose="020B0503020204020204" pitchFamily="34" charset="0"/>
              </a:rPr>
              <a:t>Adress</a:t>
            </a:r>
            <a:r>
              <a:rPr lang="fr-FR" dirty="0">
                <a:solidFill>
                  <a:schemeClr val="tx2"/>
                </a:solidFill>
                <a:latin typeface="Corbel" panose="020B0503020204020204" pitchFamily="34" charset="0"/>
              </a:rPr>
              <a:t>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66693" y="2001999"/>
            <a:ext cx="138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rbel" panose="020B0503020204020204" pitchFamily="34" charset="0"/>
              </a:rPr>
              <a:t>Hi Mathieu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866693" y="2436933"/>
            <a:ext cx="16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  <a:latin typeface="Corbel" panose="020B0503020204020204" pitchFamily="34" charset="0"/>
              </a:rPr>
              <a:t>Create</a:t>
            </a:r>
            <a:r>
              <a:rPr lang="fr-FR" dirty="0">
                <a:solidFill>
                  <a:schemeClr val="accent1"/>
                </a:solidFill>
                <a:latin typeface="Corbel" panose="020B0503020204020204" pitchFamily="34" charset="0"/>
              </a:rPr>
              <a:t> a mission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75515" y="3140339"/>
            <a:ext cx="138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1"/>
                </a:solidFill>
                <a:latin typeface="Corbel" panose="020B0503020204020204" pitchFamily="34" charset="0"/>
              </a:rPr>
              <a:t>Dishwasher</a:t>
            </a:r>
            <a:endParaRPr lang="fr-FR" sz="1600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r>
              <a:rPr lang="fr-FR" sz="1600" dirty="0">
                <a:solidFill>
                  <a:schemeClr val="accent1"/>
                </a:solidFill>
                <a:latin typeface="Corbel" panose="020B0503020204020204" pitchFamily="34" charset="0"/>
              </a:rPr>
              <a:t>4 </a:t>
            </a:r>
            <a:r>
              <a:rPr lang="fr-FR" sz="1600" dirty="0" err="1">
                <a:solidFill>
                  <a:schemeClr val="accent1"/>
                </a:solidFill>
                <a:latin typeface="Corbel" panose="020B0503020204020204" pitchFamily="34" charset="0"/>
              </a:rPr>
              <a:t>hours</a:t>
            </a:r>
            <a:endParaRPr lang="fr-FR" sz="160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53593" y="5671729"/>
            <a:ext cx="8760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rial Black" panose="020B0A04020102020204" pitchFamily="34" charset="0"/>
              </a:rPr>
              <a:t> First </a:t>
            </a:r>
            <a:r>
              <a:rPr lang="fr-FR" sz="2200" dirty="0" err="1">
                <a:latin typeface="Arial Black" panose="020B0A04020102020204" pitchFamily="34" charset="0"/>
              </a:rPr>
              <a:t>register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your</a:t>
            </a:r>
            <a:r>
              <a:rPr lang="fr-FR" sz="2200" dirty="0">
                <a:latin typeface="Arial Black" panose="020B0A04020102020204" pitchFamily="34" charset="0"/>
              </a:rPr>
              <a:t> establishment, </a:t>
            </a:r>
            <a:r>
              <a:rPr lang="fr-FR" sz="2200" dirty="0" err="1">
                <a:latin typeface="Arial Black" panose="020B0A04020102020204" pitchFamily="34" charset="0"/>
              </a:rPr>
              <a:t>then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create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your</a:t>
            </a:r>
            <a:r>
              <a:rPr lang="fr-FR" sz="2200" dirty="0">
                <a:latin typeface="Arial Black" panose="020B0A04020102020204" pitchFamily="34" charset="0"/>
              </a:rPr>
              <a:t> missions </a:t>
            </a:r>
            <a:r>
              <a:rPr lang="fr-FR" sz="2200" dirty="0" err="1">
                <a:latin typeface="Arial Black" panose="020B0A04020102020204" pitchFamily="34" charset="0"/>
              </a:rPr>
              <a:t>according</a:t>
            </a:r>
            <a:r>
              <a:rPr lang="fr-FR" sz="2200" dirty="0">
                <a:latin typeface="Arial Black" panose="020B0A04020102020204" pitchFamily="34" charset="0"/>
              </a:rPr>
              <a:t> to </a:t>
            </a:r>
            <a:r>
              <a:rPr lang="fr-FR" sz="2200" dirty="0" err="1">
                <a:latin typeface="Arial Black" panose="020B0A04020102020204" pitchFamily="34" charset="0"/>
              </a:rPr>
              <a:t>your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  <a:r>
              <a:rPr lang="fr-FR" sz="2200" dirty="0" err="1">
                <a:latin typeface="Arial Black" panose="020B0A04020102020204" pitchFamily="34" charset="0"/>
              </a:rPr>
              <a:t>needs</a:t>
            </a:r>
            <a:r>
              <a:rPr lang="fr-FR" sz="22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87969" y="514934"/>
            <a:ext cx="388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025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368</TotalTime>
  <Words>513</Words>
  <Application>Microsoft Office PowerPoint</Application>
  <PresentationFormat>Grand écran</PresentationFormat>
  <Paragraphs>74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Impact</vt:lpstr>
      <vt:lpstr>Grand événement</vt:lpstr>
      <vt:lpstr>   </vt:lpstr>
      <vt:lpstr>Concept of the application </vt:lpstr>
      <vt:lpstr>Possibility for the job seacher  </vt:lpstr>
      <vt:lpstr>Possibility for the employers </vt:lpstr>
      <vt:lpstr>Principal mission </vt:lpstr>
      <vt:lpstr>How to use super waiter ?</vt:lpstr>
      <vt:lpstr>Présentation PowerPoint</vt:lpstr>
      <vt:lpstr>Présentation PowerPoint</vt:lpstr>
      <vt:lpstr>Présentation PowerPoint</vt:lpstr>
      <vt:lpstr>Présentation PowerPoint</vt:lpstr>
      <vt:lpstr>Our Product</vt:lpstr>
      <vt:lpstr>                              Price </vt:lpstr>
      <vt:lpstr>Place </vt:lpstr>
      <vt:lpstr>Promotion </vt:lpstr>
      <vt:lpstr>SEE YOU SOON ON OUR APPLICATION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Waiter Best staff on a plate</dc:title>
  <dc:creator>install</dc:creator>
  <cp:lastModifiedBy>Elodie Cormier</cp:lastModifiedBy>
  <cp:revision>42</cp:revision>
  <dcterms:created xsi:type="dcterms:W3CDTF">2017-01-24T13:51:58Z</dcterms:created>
  <dcterms:modified xsi:type="dcterms:W3CDTF">2018-05-16T08:05:59Z</dcterms:modified>
</cp:coreProperties>
</file>